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F5E38C-0802-4CEF-ADE2-424470B0EF44}" type="datetimeFigureOut">
              <a:rPr lang="en-US" smtClean="0"/>
              <a:t>11/6/2009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03914-4170-4889-8838-3CD63F5B6D1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3914-4170-4889-8838-3CD63F5B6D1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3914-4170-4889-8838-3CD63F5B6D19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3914-4170-4889-8838-3CD63F5B6D19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3914-4170-4889-8838-3CD63F5B6D19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03914-4170-4889-8838-3CD63F5B6D19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1D778-B565-4D7E-94D7-64010A445B68}" type="datetimeFigureOut">
              <a:rPr lang="en-US" smtClean="0"/>
              <a:pPr/>
              <a:t>11/6/2009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D21D778-B565-4D7E-94D7-64010A445B68}" type="datetimeFigureOut">
              <a:rPr lang="en-US" smtClean="0"/>
              <a:pPr/>
              <a:t>11/6/2009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11/6/2009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6, 2009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about Algebraic Expressions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Review translating English into Algebra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Participate in lecture </a:t>
            </a:r>
          </a:p>
          <a:p>
            <a:r>
              <a:rPr lang="en-US" dirty="0" smtClean="0"/>
              <a:t>Practice in writing (through an assignment)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cue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Various words indicate addition, subtraction, multiplication, division, and grouping</a:t>
            </a:r>
          </a:p>
          <a:p>
            <a:r>
              <a:rPr lang="en-US" dirty="0" smtClean="0"/>
              <a:t>Use these words to translate English into Algebra</a:t>
            </a:r>
          </a:p>
          <a:p>
            <a:endParaRPr lang="en-US" dirty="0" smtClean="0"/>
          </a:p>
          <a:p>
            <a:r>
              <a:rPr lang="en-US" dirty="0" smtClean="0"/>
              <a:t>For example:</a:t>
            </a:r>
          </a:p>
          <a:p>
            <a:pPr>
              <a:buNone/>
            </a:pPr>
            <a:r>
              <a:rPr lang="en-US" dirty="0" smtClean="0"/>
              <a:t>Three more than the product of  x and y</a:t>
            </a:r>
          </a:p>
          <a:p>
            <a:pPr>
              <a:buNone/>
            </a:pPr>
            <a:r>
              <a:rPr lang="en-US" dirty="0" smtClean="0"/>
              <a:t>			</a:t>
            </a:r>
            <a:r>
              <a:rPr lang="en-US" sz="4400" dirty="0" smtClean="0"/>
              <a:t>3+xy</a:t>
            </a:r>
            <a:endParaRPr lang="en-US" dirty="0" smtClean="0"/>
          </a:p>
        </p:txBody>
      </p:sp>
      <p:sp>
        <p:nvSpPr>
          <p:cNvPr id="4" name="SMARTPenAnnotation1364"/>
          <p:cNvSpPr/>
          <p:nvPr/>
        </p:nvSpPr>
        <p:spPr>
          <a:xfrm>
            <a:off x="3731895" y="4869179"/>
            <a:ext cx="1508760" cy="77154"/>
          </a:xfrm>
          <a:custGeom>
            <a:avLst/>
            <a:gdLst/>
            <a:ahLst/>
            <a:cxnLst/>
            <a:rect l="0" t="0" r="0" b="0"/>
            <a:pathLst>
              <a:path w="1508760" h="77154">
                <a:moveTo>
                  <a:pt x="0" y="77153"/>
                </a:moveTo>
                <a:lnTo>
                  <a:pt x="4550" y="77153"/>
                </a:lnTo>
                <a:lnTo>
                  <a:pt x="6843" y="76201"/>
                </a:lnTo>
                <a:lnTo>
                  <a:pt x="9324" y="74613"/>
                </a:lnTo>
                <a:lnTo>
                  <a:pt x="11931" y="72603"/>
                </a:lnTo>
                <a:lnTo>
                  <a:pt x="14622" y="71262"/>
                </a:lnTo>
                <a:lnTo>
                  <a:pt x="20150" y="69772"/>
                </a:lnTo>
                <a:lnTo>
                  <a:pt x="37160" y="68685"/>
                </a:lnTo>
                <a:lnTo>
                  <a:pt x="40966" y="69603"/>
                </a:lnTo>
                <a:lnTo>
                  <a:pt x="45408" y="71167"/>
                </a:lnTo>
                <a:lnTo>
                  <a:pt x="50274" y="73163"/>
                </a:lnTo>
                <a:lnTo>
                  <a:pt x="58221" y="75380"/>
                </a:lnTo>
                <a:lnTo>
                  <a:pt x="75635" y="76803"/>
                </a:lnTo>
                <a:lnTo>
                  <a:pt x="120067" y="77140"/>
                </a:lnTo>
                <a:lnTo>
                  <a:pt x="227304" y="77153"/>
                </a:lnTo>
                <a:lnTo>
                  <a:pt x="234403" y="76201"/>
                </a:lnTo>
                <a:lnTo>
                  <a:pt x="241994" y="74613"/>
                </a:lnTo>
                <a:lnTo>
                  <a:pt x="249911" y="72603"/>
                </a:lnTo>
                <a:lnTo>
                  <a:pt x="266329" y="70368"/>
                </a:lnTo>
                <a:lnTo>
                  <a:pt x="308687" y="68816"/>
                </a:lnTo>
                <a:lnTo>
                  <a:pt x="356033" y="68611"/>
                </a:lnTo>
                <a:lnTo>
                  <a:pt x="365943" y="67649"/>
                </a:lnTo>
                <a:lnTo>
                  <a:pt x="375407" y="66055"/>
                </a:lnTo>
                <a:lnTo>
                  <a:pt x="384574" y="64039"/>
                </a:lnTo>
                <a:lnTo>
                  <a:pt x="404919" y="61800"/>
                </a:lnTo>
                <a:lnTo>
                  <a:pt x="449024" y="60362"/>
                </a:lnTo>
                <a:lnTo>
                  <a:pt x="460322" y="59291"/>
                </a:lnTo>
                <a:lnTo>
                  <a:pt x="471664" y="57625"/>
                </a:lnTo>
                <a:lnTo>
                  <a:pt x="483035" y="55562"/>
                </a:lnTo>
                <a:lnTo>
                  <a:pt x="505829" y="53270"/>
                </a:lnTo>
                <a:lnTo>
                  <a:pt x="551508" y="51798"/>
                </a:lnTo>
                <a:lnTo>
                  <a:pt x="598172" y="50554"/>
                </a:lnTo>
                <a:lnTo>
                  <a:pt x="611188" y="48944"/>
                </a:lnTo>
                <a:lnTo>
                  <a:pt x="624629" y="46917"/>
                </a:lnTo>
                <a:lnTo>
                  <a:pt x="649723" y="44664"/>
                </a:lnTo>
                <a:lnTo>
                  <a:pt x="674528" y="42711"/>
                </a:lnTo>
                <a:lnTo>
                  <a:pt x="687810" y="40857"/>
                </a:lnTo>
                <a:lnTo>
                  <a:pt x="701428" y="38668"/>
                </a:lnTo>
                <a:lnTo>
                  <a:pt x="715268" y="37209"/>
                </a:lnTo>
                <a:lnTo>
                  <a:pt x="757501" y="35156"/>
                </a:lnTo>
                <a:lnTo>
                  <a:pt x="800178" y="33594"/>
                </a:lnTo>
                <a:lnTo>
                  <a:pt x="814439" y="31921"/>
                </a:lnTo>
                <a:lnTo>
                  <a:pt x="828710" y="29854"/>
                </a:lnTo>
                <a:lnTo>
                  <a:pt x="857265" y="27556"/>
                </a:lnTo>
                <a:lnTo>
                  <a:pt x="900117" y="26263"/>
                </a:lnTo>
                <a:lnTo>
                  <a:pt x="928689" y="25007"/>
                </a:lnTo>
                <a:lnTo>
                  <a:pt x="942976" y="23340"/>
                </a:lnTo>
                <a:lnTo>
                  <a:pt x="957263" y="21275"/>
                </a:lnTo>
                <a:lnTo>
                  <a:pt x="985837" y="18981"/>
                </a:lnTo>
                <a:lnTo>
                  <a:pt x="1028700" y="17689"/>
                </a:lnTo>
                <a:lnTo>
                  <a:pt x="1421337" y="17146"/>
                </a:lnTo>
                <a:lnTo>
                  <a:pt x="1429523" y="16193"/>
                </a:lnTo>
                <a:lnTo>
                  <a:pt x="1436885" y="14606"/>
                </a:lnTo>
                <a:lnTo>
                  <a:pt x="1443698" y="12595"/>
                </a:lnTo>
                <a:lnTo>
                  <a:pt x="1458888" y="10360"/>
                </a:lnTo>
                <a:lnTo>
                  <a:pt x="1474212" y="8415"/>
                </a:lnTo>
                <a:lnTo>
                  <a:pt x="1480965" y="6563"/>
                </a:lnTo>
                <a:lnTo>
                  <a:pt x="1487373" y="4375"/>
                </a:lnTo>
                <a:lnTo>
                  <a:pt x="1492596" y="2917"/>
                </a:lnTo>
                <a:lnTo>
                  <a:pt x="1497032" y="1945"/>
                </a:lnTo>
                <a:lnTo>
                  <a:pt x="150875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65"/>
          <p:cNvSpPr/>
          <p:nvPr/>
        </p:nvSpPr>
        <p:spPr>
          <a:xfrm>
            <a:off x="3757646" y="4774882"/>
            <a:ext cx="325722" cy="298835"/>
          </a:xfrm>
          <a:custGeom>
            <a:avLst/>
            <a:gdLst/>
            <a:ahLst/>
            <a:cxnLst/>
            <a:rect l="0" t="0" r="0" b="0"/>
            <a:pathLst>
              <a:path w="325722" h="298835">
                <a:moveTo>
                  <a:pt x="8538" y="145733"/>
                </a:moveTo>
                <a:lnTo>
                  <a:pt x="8538" y="174696"/>
                </a:lnTo>
                <a:lnTo>
                  <a:pt x="9491" y="176471"/>
                </a:lnTo>
                <a:lnTo>
                  <a:pt x="11079" y="177655"/>
                </a:lnTo>
                <a:lnTo>
                  <a:pt x="13090" y="178444"/>
                </a:lnTo>
                <a:lnTo>
                  <a:pt x="14430" y="179923"/>
                </a:lnTo>
                <a:lnTo>
                  <a:pt x="15324" y="181861"/>
                </a:lnTo>
                <a:lnTo>
                  <a:pt x="16317" y="186555"/>
                </a:lnTo>
                <a:lnTo>
                  <a:pt x="16758" y="191816"/>
                </a:lnTo>
                <a:lnTo>
                  <a:pt x="17828" y="194552"/>
                </a:lnTo>
                <a:lnTo>
                  <a:pt x="21557" y="200133"/>
                </a:lnTo>
                <a:lnTo>
                  <a:pt x="29012" y="208629"/>
                </a:lnTo>
                <a:lnTo>
                  <a:pt x="30760" y="211476"/>
                </a:lnTo>
                <a:lnTo>
                  <a:pt x="34173" y="220034"/>
                </a:lnTo>
                <a:lnTo>
                  <a:pt x="40793" y="228602"/>
                </a:lnTo>
                <a:lnTo>
                  <a:pt x="46051" y="234316"/>
                </a:lnTo>
                <a:lnTo>
                  <a:pt x="51563" y="242570"/>
                </a:lnTo>
                <a:lnTo>
                  <a:pt x="54367" y="247438"/>
                </a:lnTo>
                <a:lnTo>
                  <a:pt x="62562" y="255388"/>
                </a:lnTo>
                <a:lnTo>
                  <a:pt x="71601" y="262096"/>
                </a:lnTo>
                <a:lnTo>
                  <a:pt x="81093" y="270275"/>
                </a:lnTo>
                <a:lnTo>
                  <a:pt x="83647" y="272522"/>
                </a:lnTo>
                <a:lnTo>
                  <a:pt x="89862" y="276061"/>
                </a:lnTo>
                <a:lnTo>
                  <a:pt x="94187" y="278338"/>
                </a:lnTo>
                <a:lnTo>
                  <a:pt x="97070" y="280809"/>
                </a:lnTo>
                <a:lnTo>
                  <a:pt x="98993" y="283408"/>
                </a:lnTo>
                <a:lnTo>
                  <a:pt x="100273" y="286094"/>
                </a:lnTo>
                <a:lnTo>
                  <a:pt x="102080" y="287884"/>
                </a:lnTo>
                <a:lnTo>
                  <a:pt x="104237" y="289078"/>
                </a:lnTo>
                <a:lnTo>
                  <a:pt x="109174" y="290404"/>
                </a:lnTo>
                <a:lnTo>
                  <a:pt x="118369" y="291325"/>
                </a:lnTo>
                <a:lnTo>
                  <a:pt x="118907" y="292324"/>
                </a:lnTo>
                <a:lnTo>
                  <a:pt x="119503" y="295975"/>
                </a:lnTo>
                <a:lnTo>
                  <a:pt x="120615" y="297329"/>
                </a:lnTo>
                <a:lnTo>
                  <a:pt x="122309" y="298232"/>
                </a:lnTo>
                <a:lnTo>
                  <a:pt x="124390" y="298834"/>
                </a:lnTo>
                <a:lnTo>
                  <a:pt x="124825" y="298283"/>
                </a:lnTo>
                <a:lnTo>
                  <a:pt x="124163" y="296963"/>
                </a:lnTo>
                <a:lnTo>
                  <a:pt x="120226" y="291787"/>
                </a:lnTo>
                <a:lnTo>
                  <a:pt x="115503" y="291561"/>
                </a:lnTo>
                <a:lnTo>
                  <a:pt x="113185" y="290576"/>
                </a:lnTo>
                <a:lnTo>
                  <a:pt x="105373" y="284640"/>
                </a:lnTo>
                <a:lnTo>
                  <a:pt x="97026" y="276849"/>
                </a:lnTo>
                <a:lnTo>
                  <a:pt x="82821" y="262847"/>
                </a:lnTo>
                <a:lnTo>
                  <a:pt x="77113" y="254616"/>
                </a:lnTo>
                <a:lnTo>
                  <a:pt x="71401" y="245561"/>
                </a:lnTo>
                <a:lnTo>
                  <a:pt x="65688" y="238360"/>
                </a:lnTo>
                <a:lnTo>
                  <a:pt x="59973" y="231986"/>
                </a:lnTo>
                <a:lnTo>
                  <a:pt x="54258" y="225025"/>
                </a:lnTo>
                <a:lnTo>
                  <a:pt x="51401" y="220502"/>
                </a:lnTo>
                <a:lnTo>
                  <a:pt x="45686" y="211348"/>
                </a:lnTo>
                <a:lnTo>
                  <a:pt x="39971" y="204105"/>
                </a:lnTo>
                <a:lnTo>
                  <a:pt x="34256" y="195171"/>
                </a:lnTo>
                <a:lnTo>
                  <a:pt x="31399" y="190121"/>
                </a:lnTo>
                <a:lnTo>
                  <a:pt x="25683" y="181971"/>
                </a:lnTo>
                <a:lnTo>
                  <a:pt x="22826" y="178464"/>
                </a:lnTo>
                <a:lnTo>
                  <a:pt x="19651" y="172027"/>
                </a:lnTo>
                <a:lnTo>
                  <a:pt x="18804" y="168977"/>
                </a:lnTo>
                <a:lnTo>
                  <a:pt x="15324" y="163049"/>
                </a:lnTo>
                <a:lnTo>
                  <a:pt x="13062" y="160134"/>
                </a:lnTo>
                <a:lnTo>
                  <a:pt x="10549" y="154356"/>
                </a:lnTo>
                <a:lnTo>
                  <a:pt x="9879" y="151481"/>
                </a:lnTo>
                <a:lnTo>
                  <a:pt x="8479" y="149565"/>
                </a:lnTo>
                <a:lnTo>
                  <a:pt x="6594" y="148288"/>
                </a:lnTo>
                <a:lnTo>
                  <a:pt x="4385" y="147436"/>
                </a:lnTo>
                <a:lnTo>
                  <a:pt x="2912" y="145916"/>
                </a:lnTo>
                <a:lnTo>
                  <a:pt x="1930" y="143950"/>
                </a:lnTo>
                <a:lnTo>
                  <a:pt x="81" y="137558"/>
                </a:lnTo>
                <a:lnTo>
                  <a:pt x="0" y="132727"/>
                </a:lnTo>
                <a:lnTo>
                  <a:pt x="941" y="131347"/>
                </a:lnTo>
                <a:lnTo>
                  <a:pt x="2521" y="130427"/>
                </a:lnTo>
                <a:lnTo>
                  <a:pt x="4527" y="129814"/>
                </a:lnTo>
                <a:lnTo>
                  <a:pt x="5864" y="128453"/>
                </a:lnTo>
                <a:lnTo>
                  <a:pt x="6756" y="126593"/>
                </a:lnTo>
                <a:lnTo>
                  <a:pt x="7350" y="124400"/>
                </a:lnTo>
                <a:lnTo>
                  <a:pt x="9651" y="121986"/>
                </a:lnTo>
                <a:lnTo>
                  <a:pt x="17288" y="116764"/>
                </a:lnTo>
                <a:lnTo>
                  <a:pt x="27032" y="111267"/>
                </a:lnTo>
                <a:lnTo>
                  <a:pt x="36761" y="106602"/>
                </a:lnTo>
                <a:lnTo>
                  <a:pt x="44259" y="104529"/>
                </a:lnTo>
                <a:lnTo>
                  <a:pt x="53307" y="101068"/>
                </a:lnTo>
                <a:lnTo>
                  <a:pt x="58386" y="98811"/>
                </a:lnTo>
                <a:lnTo>
                  <a:pt x="63678" y="95402"/>
                </a:lnTo>
                <a:lnTo>
                  <a:pt x="69111" y="91224"/>
                </a:lnTo>
                <a:lnTo>
                  <a:pt x="74637" y="86533"/>
                </a:lnTo>
                <a:lnTo>
                  <a:pt x="81179" y="83406"/>
                </a:lnTo>
                <a:lnTo>
                  <a:pt x="88398" y="81321"/>
                </a:lnTo>
                <a:lnTo>
                  <a:pt x="96069" y="79932"/>
                </a:lnTo>
                <a:lnTo>
                  <a:pt x="103086" y="77101"/>
                </a:lnTo>
                <a:lnTo>
                  <a:pt x="109671" y="73308"/>
                </a:lnTo>
                <a:lnTo>
                  <a:pt x="115965" y="68874"/>
                </a:lnTo>
                <a:lnTo>
                  <a:pt x="122066" y="64966"/>
                </a:lnTo>
                <a:lnTo>
                  <a:pt x="128038" y="61408"/>
                </a:lnTo>
                <a:lnTo>
                  <a:pt x="133925" y="58084"/>
                </a:lnTo>
                <a:lnTo>
                  <a:pt x="140707" y="54915"/>
                </a:lnTo>
                <a:lnTo>
                  <a:pt x="148086" y="51850"/>
                </a:lnTo>
                <a:lnTo>
                  <a:pt x="155863" y="48854"/>
                </a:lnTo>
                <a:lnTo>
                  <a:pt x="162952" y="44952"/>
                </a:lnTo>
                <a:lnTo>
                  <a:pt x="169584" y="40446"/>
                </a:lnTo>
                <a:lnTo>
                  <a:pt x="175910" y="35536"/>
                </a:lnTo>
                <a:lnTo>
                  <a:pt x="182984" y="31311"/>
                </a:lnTo>
                <a:lnTo>
                  <a:pt x="190558" y="27541"/>
                </a:lnTo>
                <a:lnTo>
                  <a:pt x="198465" y="24076"/>
                </a:lnTo>
                <a:lnTo>
                  <a:pt x="206593" y="20814"/>
                </a:lnTo>
                <a:lnTo>
                  <a:pt x="223245" y="14648"/>
                </a:lnTo>
                <a:lnTo>
                  <a:pt x="230734" y="11670"/>
                </a:lnTo>
                <a:lnTo>
                  <a:pt x="237631" y="8733"/>
                </a:lnTo>
                <a:lnTo>
                  <a:pt x="244135" y="5822"/>
                </a:lnTo>
                <a:lnTo>
                  <a:pt x="250375" y="3881"/>
                </a:lnTo>
                <a:lnTo>
                  <a:pt x="256440" y="2588"/>
                </a:lnTo>
                <a:lnTo>
                  <a:pt x="262389" y="1725"/>
                </a:lnTo>
                <a:lnTo>
                  <a:pt x="271539" y="767"/>
                </a:lnTo>
                <a:lnTo>
                  <a:pt x="279733" y="341"/>
                </a:lnTo>
                <a:lnTo>
                  <a:pt x="294103" y="101"/>
                </a:lnTo>
                <a:lnTo>
                  <a:pt x="32572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66"/>
          <p:cNvSpPr/>
          <p:nvPr/>
        </p:nvSpPr>
        <p:spPr>
          <a:xfrm>
            <a:off x="5369242" y="4732172"/>
            <a:ext cx="402899" cy="428474"/>
          </a:xfrm>
          <a:custGeom>
            <a:avLst/>
            <a:gdLst/>
            <a:ahLst/>
            <a:cxnLst/>
            <a:rect l="0" t="0" r="0" b="0"/>
            <a:pathLst>
              <a:path w="402899" h="428474">
                <a:moveTo>
                  <a:pt x="0" y="428473"/>
                </a:moveTo>
                <a:lnTo>
                  <a:pt x="15849" y="428473"/>
                </a:lnTo>
                <a:lnTo>
                  <a:pt x="21312" y="423922"/>
                </a:lnTo>
                <a:lnTo>
                  <a:pt x="28963" y="416541"/>
                </a:lnTo>
                <a:lnTo>
                  <a:pt x="30739" y="413851"/>
                </a:lnTo>
                <a:lnTo>
                  <a:pt x="34190" y="405514"/>
                </a:lnTo>
                <a:lnTo>
                  <a:pt x="40822" y="396058"/>
                </a:lnTo>
                <a:lnTo>
                  <a:pt x="46083" y="386761"/>
                </a:lnTo>
                <a:lnTo>
                  <a:pt x="51597" y="376279"/>
                </a:lnTo>
                <a:lnTo>
                  <a:pt x="54400" y="370817"/>
                </a:lnTo>
                <a:lnTo>
                  <a:pt x="56269" y="364318"/>
                </a:lnTo>
                <a:lnTo>
                  <a:pt x="57515" y="357128"/>
                </a:lnTo>
                <a:lnTo>
                  <a:pt x="58346" y="349477"/>
                </a:lnTo>
                <a:lnTo>
                  <a:pt x="58900" y="341519"/>
                </a:lnTo>
                <a:lnTo>
                  <a:pt x="59269" y="333356"/>
                </a:lnTo>
                <a:lnTo>
                  <a:pt x="59516" y="325057"/>
                </a:lnTo>
                <a:lnTo>
                  <a:pt x="60632" y="316666"/>
                </a:lnTo>
                <a:lnTo>
                  <a:pt x="62329" y="308215"/>
                </a:lnTo>
                <a:lnTo>
                  <a:pt x="71896" y="269569"/>
                </a:lnTo>
                <a:lnTo>
                  <a:pt x="74601" y="259672"/>
                </a:lnTo>
                <a:lnTo>
                  <a:pt x="80146" y="241055"/>
                </a:lnTo>
                <a:lnTo>
                  <a:pt x="88622" y="214509"/>
                </a:lnTo>
                <a:lnTo>
                  <a:pt x="91467" y="204868"/>
                </a:lnTo>
                <a:lnTo>
                  <a:pt x="100021" y="174048"/>
                </a:lnTo>
                <a:lnTo>
                  <a:pt x="105731" y="155375"/>
                </a:lnTo>
                <a:lnTo>
                  <a:pt x="131445" y="77032"/>
                </a:lnTo>
                <a:lnTo>
                  <a:pt x="135255" y="69401"/>
                </a:lnTo>
                <a:lnTo>
                  <a:pt x="139700" y="62410"/>
                </a:lnTo>
                <a:lnTo>
                  <a:pt x="148766" y="49560"/>
                </a:lnTo>
                <a:lnTo>
                  <a:pt x="155971" y="37500"/>
                </a:lnTo>
                <a:lnTo>
                  <a:pt x="164888" y="28329"/>
                </a:lnTo>
                <a:lnTo>
                  <a:pt x="174249" y="21078"/>
                </a:lnTo>
                <a:lnTo>
                  <a:pt x="184873" y="11641"/>
                </a:lnTo>
                <a:lnTo>
                  <a:pt x="191069" y="5724"/>
                </a:lnTo>
                <a:lnTo>
                  <a:pt x="195007" y="3766"/>
                </a:lnTo>
                <a:lnTo>
                  <a:pt x="204462" y="1589"/>
                </a:lnTo>
                <a:lnTo>
                  <a:pt x="215944" y="363"/>
                </a:lnTo>
                <a:lnTo>
                  <a:pt x="224880" y="77"/>
                </a:lnTo>
                <a:lnTo>
                  <a:pt x="229930" y="0"/>
                </a:lnTo>
                <a:lnTo>
                  <a:pt x="240621" y="2455"/>
                </a:lnTo>
                <a:lnTo>
                  <a:pt x="250770" y="6722"/>
                </a:lnTo>
                <a:lnTo>
                  <a:pt x="262791" y="14478"/>
                </a:lnTo>
                <a:lnTo>
                  <a:pt x="272689" y="20003"/>
                </a:lnTo>
                <a:lnTo>
                  <a:pt x="284420" y="28468"/>
                </a:lnTo>
                <a:lnTo>
                  <a:pt x="293414" y="36698"/>
                </a:lnTo>
                <a:lnTo>
                  <a:pt x="302809" y="46706"/>
                </a:lnTo>
                <a:lnTo>
                  <a:pt x="310159" y="57503"/>
                </a:lnTo>
                <a:lnTo>
                  <a:pt x="316601" y="68653"/>
                </a:lnTo>
                <a:lnTo>
                  <a:pt x="322639" y="80910"/>
                </a:lnTo>
                <a:lnTo>
                  <a:pt x="325583" y="88179"/>
                </a:lnTo>
                <a:lnTo>
                  <a:pt x="328498" y="95883"/>
                </a:lnTo>
                <a:lnTo>
                  <a:pt x="332346" y="103876"/>
                </a:lnTo>
                <a:lnTo>
                  <a:pt x="336817" y="112062"/>
                </a:lnTo>
                <a:lnTo>
                  <a:pt x="341702" y="120377"/>
                </a:lnTo>
                <a:lnTo>
                  <a:pt x="345911" y="128778"/>
                </a:lnTo>
                <a:lnTo>
                  <a:pt x="349670" y="137237"/>
                </a:lnTo>
                <a:lnTo>
                  <a:pt x="353128" y="145733"/>
                </a:lnTo>
                <a:lnTo>
                  <a:pt x="355434" y="154254"/>
                </a:lnTo>
                <a:lnTo>
                  <a:pt x="356971" y="162793"/>
                </a:lnTo>
                <a:lnTo>
                  <a:pt x="357996" y="171343"/>
                </a:lnTo>
                <a:lnTo>
                  <a:pt x="359631" y="179901"/>
                </a:lnTo>
                <a:lnTo>
                  <a:pt x="361674" y="188463"/>
                </a:lnTo>
                <a:lnTo>
                  <a:pt x="363989" y="197029"/>
                </a:lnTo>
                <a:lnTo>
                  <a:pt x="369100" y="214166"/>
                </a:lnTo>
                <a:lnTo>
                  <a:pt x="371797" y="222737"/>
                </a:lnTo>
                <a:lnTo>
                  <a:pt x="373595" y="231308"/>
                </a:lnTo>
                <a:lnTo>
                  <a:pt x="374793" y="239880"/>
                </a:lnTo>
                <a:lnTo>
                  <a:pt x="375592" y="248451"/>
                </a:lnTo>
                <a:lnTo>
                  <a:pt x="377077" y="257024"/>
                </a:lnTo>
                <a:lnTo>
                  <a:pt x="379020" y="265596"/>
                </a:lnTo>
                <a:lnTo>
                  <a:pt x="381267" y="274168"/>
                </a:lnTo>
                <a:lnTo>
                  <a:pt x="382765" y="282740"/>
                </a:lnTo>
                <a:lnTo>
                  <a:pt x="383765" y="291313"/>
                </a:lnTo>
                <a:lnTo>
                  <a:pt x="384430" y="299885"/>
                </a:lnTo>
                <a:lnTo>
                  <a:pt x="385827" y="307505"/>
                </a:lnTo>
                <a:lnTo>
                  <a:pt x="387710" y="314490"/>
                </a:lnTo>
                <a:lnTo>
                  <a:pt x="391391" y="327331"/>
                </a:lnTo>
                <a:lnTo>
                  <a:pt x="393026" y="339388"/>
                </a:lnTo>
                <a:lnTo>
                  <a:pt x="393754" y="351097"/>
                </a:lnTo>
                <a:lnTo>
                  <a:pt x="393947" y="356887"/>
                </a:lnTo>
                <a:lnTo>
                  <a:pt x="396702" y="368399"/>
                </a:lnTo>
                <a:lnTo>
                  <a:pt x="400150" y="378913"/>
                </a:lnTo>
                <a:lnTo>
                  <a:pt x="402090" y="390188"/>
                </a:lnTo>
                <a:lnTo>
                  <a:pt x="402836" y="402479"/>
                </a:lnTo>
                <a:lnTo>
                  <a:pt x="402898" y="409974"/>
                </a:lnTo>
                <a:lnTo>
                  <a:pt x="401949" y="410426"/>
                </a:lnTo>
                <a:lnTo>
                  <a:pt x="394335" y="411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67"/>
          <p:cNvSpPr/>
          <p:nvPr/>
        </p:nvSpPr>
        <p:spPr>
          <a:xfrm>
            <a:off x="5429250" y="4903470"/>
            <a:ext cx="411480" cy="68581"/>
          </a:xfrm>
          <a:custGeom>
            <a:avLst/>
            <a:gdLst/>
            <a:ahLst/>
            <a:cxnLst/>
            <a:rect l="0" t="0" r="0" b="0"/>
            <a:pathLst>
              <a:path w="411480" h="68581">
                <a:moveTo>
                  <a:pt x="0" y="68580"/>
                </a:moveTo>
                <a:lnTo>
                  <a:pt x="0" y="60016"/>
                </a:lnTo>
                <a:lnTo>
                  <a:pt x="24701" y="60008"/>
                </a:lnTo>
                <a:lnTo>
                  <a:pt x="29802" y="59055"/>
                </a:lnTo>
                <a:lnTo>
                  <a:pt x="35108" y="57467"/>
                </a:lnTo>
                <a:lnTo>
                  <a:pt x="40551" y="55457"/>
                </a:lnTo>
                <a:lnTo>
                  <a:pt x="46084" y="53163"/>
                </a:lnTo>
                <a:lnTo>
                  <a:pt x="51677" y="50682"/>
                </a:lnTo>
                <a:lnTo>
                  <a:pt x="62973" y="45385"/>
                </a:lnTo>
                <a:lnTo>
                  <a:pt x="74343" y="39856"/>
                </a:lnTo>
                <a:lnTo>
                  <a:pt x="80994" y="38001"/>
                </a:lnTo>
                <a:lnTo>
                  <a:pt x="88286" y="36764"/>
                </a:lnTo>
                <a:lnTo>
                  <a:pt x="96004" y="35939"/>
                </a:lnTo>
                <a:lnTo>
                  <a:pt x="104008" y="34437"/>
                </a:lnTo>
                <a:lnTo>
                  <a:pt x="112201" y="32483"/>
                </a:lnTo>
                <a:lnTo>
                  <a:pt x="120520" y="30228"/>
                </a:lnTo>
                <a:lnTo>
                  <a:pt x="128925" y="28724"/>
                </a:lnTo>
                <a:lnTo>
                  <a:pt x="137385" y="27722"/>
                </a:lnTo>
                <a:lnTo>
                  <a:pt x="145882" y="27053"/>
                </a:lnTo>
                <a:lnTo>
                  <a:pt x="154404" y="25655"/>
                </a:lnTo>
                <a:lnTo>
                  <a:pt x="162944" y="23771"/>
                </a:lnTo>
                <a:lnTo>
                  <a:pt x="171494" y="21562"/>
                </a:lnTo>
                <a:lnTo>
                  <a:pt x="180052" y="20090"/>
                </a:lnTo>
                <a:lnTo>
                  <a:pt x="188614" y="19108"/>
                </a:lnTo>
                <a:lnTo>
                  <a:pt x="197180" y="18454"/>
                </a:lnTo>
                <a:lnTo>
                  <a:pt x="206701" y="18017"/>
                </a:lnTo>
                <a:lnTo>
                  <a:pt x="227439" y="17532"/>
                </a:lnTo>
                <a:lnTo>
                  <a:pt x="236398" y="16451"/>
                </a:lnTo>
                <a:lnTo>
                  <a:pt x="244276" y="14777"/>
                </a:lnTo>
                <a:lnTo>
                  <a:pt x="251433" y="12709"/>
                </a:lnTo>
                <a:lnTo>
                  <a:pt x="259062" y="11330"/>
                </a:lnTo>
                <a:lnTo>
                  <a:pt x="267005" y="10411"/>
                </a:lnTo>
                <a:lnTo>
                  <a:pt x="275159" y="9798"/>
                </a:lnTo>
                <a:lnTo>
                  <a:pt x="282499" y="9389"/>
                </a:lnTo>
                <a:lnTo>
                  <a:pt x="295735" y="8935"/>
                </a:lnTo>
                <a:lnTo>
                  <a:pt x="332350" y="8620"/>
                </a:lnTo>
                <a:lnTo>
                  <a:pt x="396680" y="8573"/>
                </a:lnTo>
                <a:lnTo>
                  <a:pt x="399708" y="7620"/>
                </a:lnTo>
                <a:lnTo>
                  <a:pt x="402680" y="6033"/>
                </a:lnTo>
                <a:lnTo>
                  <a:pt x="41147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68"/>
          <p:cNvSpPr/>
          <p:nvPr/>
        </p:nvSpPr>
        <p:spPr>
          <a:xfrm>
            <a:off x="5943600" y="4689157"/>
            <a:ext cx="42863" cy="351473"/>
          </a:xfrm>
          <a:custGeom>
            <a:avLst/>
            <a:gdLst/>
            <a:ahLst/>
            <a:cxnLst/>
            <a:rect l="0" t="0" r="0" b="0"/>
            <a:pathLst>
              <a:path w="42863" h="351473">
                <a:moveTo>
                  <a:pt x="0" y="0"/>
                </a:moveTo>
                <a:lnTo>
                  <a:pt x="0" y="82913"/>
                </a:lnTo>
                <a:lnTo>
                  <a:pt x="952" y="88613"/>
                </a:lnTo>
                <a:lnTo>
                  <a:pt x="2540" y="94318"/>
                </a:lnTo>
                <a:lnTo>
                  <a:pt x="4550" y="100026"/>
                </a:lnTo>
                <a:lnTo>
                  <a:pt x="5891" y="106689"/>
                </a:lnTo>
                <a:lnTo>
                  <a:pt x="6785" y="113988"/>
                </a:lnTo>
                <a:lnTo>
                  <a:pt x="7380" y="121712"/>
                </a:lnTo>
                <a:lnTo>
                  <a:pt x="7778" y="129719"/>
                </a:lnTo>
                <a:lnTo>
                  <a:pt x="8219" y="146235"/>
                </a:lnTo>
                <a:lnTo>
                  <a:pt x="8541" y="189831"/>
                </a:lnTo>
                <a:lnTo>
                  <a:pt x="8570" y="232758"/>
                </a:lnTo>
                <a:lnTo>
                  <a:pt x="9523" y="239944"/>
                </a:lnTo>
                <a:lnTo>
                  <a:pt x="11111" y="246640"/>
                </a:lnTo>
                <a:lnTo>
                  <a:pt x="13122" y="253010"/>
                </a:lnTo>
                <a:lnTo>
                  <a:pt x="14463" y="259161"/>
                </a:lnTo>
                <a:lnTo>
                  <a:pt x="15357" y="265166"/>
                </a:lnTo>
                <a:lnTo>
                  <a:pt x="15952" y="271075"/>
                </a:lnTo>
                <a:lnTo>
                  <a:pt x="17302" y="276920"/>
                </a:lnTo>
                <a:lnTo>
                  <a:pt x="19155" y="282720"/>
                </a:lnTo>
                <a:lnTo>
                  <a:pt x="21342" y="288493"/>
                </a:lnTo>
                <a:lnTo>
                  <a:pt x="22800" y="293294"/>
                </a:lnTo>
                <a:lnTo>
                  <a:pt x="23773" y="297447"/>
                </a:lnTo>
                <a:lnTo>
                  <a:pt x="24853" y="305554"/>
                </a:lnTo>
                <a:lnTo>
                  <a:pt x="25333" y="315507"/>
                </a:lnTo>
                <a:lnTo>
                  <a:pt x="25603" y="322719"/>
                </a:lnTo>
                <a:lnTo>
                  <a:pt x="26594" y="324683"/>
                </a:lnTo>
                <a:lnTo>
                  <a:pt x="28206" y="326945"/>
                </a:lnTo>
                <a:lnTo>
                  <a:pt x="30234" y="329406"/>
                </a:lnTo>
                <a:lnTo>
                  <a:pt x="31586" y="331999"/>
                </a:lnTo>
                <a:lnTo>
                  <a:pt x="32487" y="334680"/>
                </a:lnTo>
                <a:lnTo>
                  <a:pt x="33934" y="341277"/>
                </a:lnTo>
                <a:lnTo>
                  <a:pt x="34184" y="346970"/>
                </a:lnTo>
                <a:lnTo>
                  <a:pt x="35172" y="348471"/>
                </a:lnTo>
                <a:lnTo>
                  <a:pt x="36783" y="349471"/>
                </a:lnTo>
                <a:lnTo>
                  <a:pt x="42862" y="3514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69"/>
          <p:cNvSpPr/>
          <p:nvPr/>
        </p:nvSpPr>
        <p:spPr>
          <a:xfrm>
            <a:off x="6115552" y="4792424"/>
            <a:ext cx="239515" cy="504864"/>
          </a:xfrm>
          <a:custGeom>
            <a:avLst/>
            <a:gdLst/>
            <a:ahLst/>
            <a:cxnLst/>
            <a:rect l="0" t="0" r="0" b="0"/>
            <a:pathLst>
              <a:path w="239515" h="504864">
                <a:moveTo>
                  <a:pt x="128085" y="51038"/>
                </a:moveTo>
                <a:lnTo>
                  <a:pt x="128085" y="43657"/>
                </a:lnTo>
                <a:lnTo>
                  <a:pt x="133977" y="35857"/>
                </a:lnTo>
                <a:lnTo>
                  <a:pt x="135466" y="30638"/>
                </a:lnTo>
                <a:lnTo>
                  <a:pt x="136500" y="16696"/>
                </a:lnTo>
                <a:lnTo>
                  <a:pt x="136627" y="9859"/>
                </a:lnTo>
                <a:lnTo>
                  <a:pt x="134104" y="6383"/>
                </a:lnTo>
                <a:lnTo>
                  <a:pt x="132098" y="4123"/>
                </a:lnTo>
                <a:lnTo>
                  <a:pt x="129807" y="2617"/>
                </a:lnTo>
                <a:lnTo>
                  <a:pt x="124723" y="943"/>
                </a:lnTo>
                <a:lnTo>
                  <a:pt x="119289" y="198"/>
                </a:lnTo>
                <a:lnTo>
                  <a:pt x="116505" y="0"/>
                </a:lnTo>
                <a:lnTo>
                  <a:pt x="113698" y="820"/>
                </a:lnTo>
                <a:lnTo>
                  <a:pt x="108038" y="4272"/>
                </a:lnTo>
                <a:lnTo>
                  <a:pt x="102348" y="6441"/>
                </a:lnTo>
                <a:lnTo>
                  <a:pt x="99497" y="7019"/>
                </a:lnTo>
                <a:lnTo>
                  <a:pt x="96644" y="9310"/>
                </a:lnTo>
                <a:lnTo>
                  <a:pt x="90934" y="16934"/>
                </a:lnTo>
                <a:lnTo>
                  <a:pt x="87125" y="20682"/>
                </a:lnTo>
                <a:lnTo>
                  <a:pt x="82681" y="24133"/>
                </a:lnTo>
                <a:lnTo>
                  <a:pt x="77813" y="27387"/>
                </a:lnTo>
                <a:lnTo>
                  <a:pt x="73615" y="30508"/>
                </a:lnTo>
                <a:lnTo>
                  <a:pt x="66412" y="36516"/>
                </a:lnTo>
                <a:lnTo>
                  <a:pt x="62204" y="40405"/>
                </a:lnTo>
                <a:lnTo>
                  <a:pt x="52450" y="49804"/>
                </a:lnTo>
                <a:lnTo>
                  <a:pt x="48134" y="54978"/>
                </a:lnTo>
                <a:lnTo>
                  <a:pt x="40799" y="65806"/>
                </a:lnTo>
                <a:lnTo>
                  <a:pt x="34364" y="79509"/>
                </a:lnTo>
                <a:lnTo>
                  <a:pt x="28329" y="94172"/>
                </a:lnTo>
                <a:lnTo>
                  <a:pt x="22471" y="107039"/>
                </a:lnTo>
                <a:lnTo>
                  <a:pt x="13819" y="124993"/>
                </a:lnTo>
                <a:lnTo>
                  <a:pt x="8085" y="139152"/>
                </a:lnTo>
                <a:lnTo>
                  <a:pt x="3314" y="154017"/>
                </a:lnTo>
                <a:lnTo>
                  <a:pt x="1194" y="166975"/>
                </a:lnTo>
                <a:lnTo>
                  <a:pt x="251" y="179083"/>
                </a:lnTo>
                <a:lnTo>
                  <a:pt x="0" y="184979"/>
                </a:lnTo>
                <a:lnTo>
                  <a:pt x="785" y="189862"/>
                </a:lnTo>
                <a:lnTo>
                  <a:pt x="5488" y="202238"/>
                </a:lnTo>
                <a:lnTo>
                  <a:pt x="8257" y="216594"/>
                </a:lnTo>
                <a:lnTo>
                  <a:pt x="12281" y="223996"/>
                </a:lnTo>
                <a:lnTo>
                  <a:pt x="14687" y="226351"/>
                </a:lnTo>
                <a:lnTo>
                  <a:pt x="17244" y="227921"/>
                </a:lnTo>
                <a:lnTo>
                  <a:pt x="19901" y="228967"/>
                </a:lnTo>
                <a:lnTo>
                  <a:pt x="23577" y="229665"/>
                </a:lnTo>
                <a:lnTo>
                  <a:pt x="27933" y="230130"/>
                </a:lnTo>
                <a:lnTo>
                  <a:pt x="32742" y="230441"/>
                </a:lnTo>
                <a:lnTo>
                  <a:pt x="40626" y="230785"/>
                </a:lnTo>
                <a:lnTo>
                  <a:pt x="44061" y="230877"/>
                </a:lnTo>
                <a:lnTo>
                  <a:pt x="47304" y="229985"/>
                </a:lnTo>
                <a:lnTo>
                  <a:pt x="53448" y="226455"/>
                </a:lnTo>
                <a:lnTo>
                  <a:pt x="57372" y="224180"/>
                </a:lnTo>
                <a:lnTo>
                  <a:pt x="66812" y="219113"/>
                </a:lnTo>
                <a:lnTo>
                  <a:pt x="71044" y="216428"/>
                </a:lnTo>
                <a:lnTo>
                  <a:pt x="78286" y="210905"/>
                </a:lnTo>
                <a:lnTo>
                  <a:pt x="82503" y="207146"/>
                </a:lnTo>
                <a:lnTo>
                  <a:pt x="92269" y="197889"/>
                </a:lnTo>
                <a:lnTo>
                  <a:pt x="125344" y="165186"/>
                </a:lnTo>
                <a:lnTo>
                  <a:pt x="130068" y="159521"/>
                </a:lnTo>
                <a:lnTo>
                  <a:pt x="134170" y="153841"/>
                </a:lnTo>
                <a:lnTo>
                  <a:pt x="141267" y="142448"/>
                </a:lnTo>
                <a:lnTo>
                  <a:pt x="147596" y="131035"/>
                </a:lnTo>
                <a:lnTo>
                  <a:pt x="153584" y="117072"/>
                </a:lnTo>
                <a:lnTo>
                  <a:pt x="159420" y="102294"/>
                </a:lnTo>
                <a:lnTo>
                  <a:pt x="165189" y="89376"/>
                </a:lnTo>
                <a:lnTo>
                  <a:pt x="168388" y="77284"/>
                </a:lnTo>
                <a:lnTo>
                  <a:pt x="169242" y="71394"/>
                </a:lnTo>
                <a:lnTo>
                  <a:pt x="172730" y="62307"/>
                </a:lnTo>
                <a:lnTo>
                  <a:pt x="174993" y="58551"/>
                </a:lnTo>
                <a:lnTo>
                  <a:pt x="177508" y="49297"/>
                </a:lnTo>
                <a:lnTo>
                  <a:pt x="178924" y="35918"/>
                </a:lnTo>
                <a:lnTo>
                  <a:pt x="179122" y="32385"/>
                </a:lnTo>
                <a:lnTo>
                  <a:pt x="178302" y="29078"/>
                </a:lnTo>
                <a:lnTo>
                  <a:pt x="173550" y="19872"/>
                </a:lnTo>
                <a:lnTo>
                  <a:pt x="171291" y="9904"/>
                </a:lnTo>
                <a:lnTo>
                  <a:pt x="170224" y="9328"/>
                </a:lnTo>
                <a:lnTo>
                  <a:pt x="163597" y="8327"/>
                </a:lnTo>
                <a:lnTo>
                  <a:pt x="163190" y="9229"/>
                </a:lnTo>
                <a:lnTo>
                  <a:pt x="162447" y="16915"/>
                </a:lnTo>
                <a:lnTo>
                  <a:pt x="162407" y="20950"/>
                </a:lnTo>
                <a:lnTo>
                  <a:pt x="166935" y="33127"/>
                </a:lnTo>
                <a:lnTo>
                  <a:pt x="171108" y="48417"/>
                </a:lnTo>
                <a:lnTo>
                  <a:pt x="176604" y="62432"/>
                </a:lnTo>
                <a:lnTo>
                  <a:pt x="179609" y="73994"/>
                </a:lnTo>
                <a:lnTo>
                  <a:pt x="186108" y="90013"/>
                </a:lnTo>
                <a:lnTo>
                  <a:pt x="191338" y="104556"/>
                </a:lnTo>
                <a:lnTo>
                  <a:pt x="196838" y="118003"/>
                </a:lnTo>
                <a:lnTo>
                  <a:pt x="202456" y="130330"/>
                </a:lnTo>
                <a:lnTo>
                  <a:pt x="208129" y="142160"/>
                </a:lnTo>
                <a:lnTo>
                  <a:pt x="213825" y="156306"/>
                </a:lnTo>
                <a:lnTo>
                  <a:pt x="219532" y="172119"/>
                </a:lnTo>
                <a:lnTo>
                  <a:pt x="233813" y="214056"/>
                </a:lnTo>
                <a:lnTo>
                  <a:pt x="235718" y="222582"/>
                </a:lnTo>
                <a:lnTo>
                  <a:pt x="236988" y="231123"/>
                </a:lnTo>
                <a:lnTo>
                  <a:pt x="237835" y="239675"/>
                </a:lnTo>
                <a:lnTo>
                  <a:pt x="238399" y="248233"/>
                </a:lnTo>
                <a:lnTo>
                  <a:pt x="238775" y="256796"/>
                </a:lnTo>
                <a:lnTo>
                  <a:pt x="239193" y="274884"/>
                </a:lnTo>
                <a:lnTo>
                  <a:pt x="239514" y="350723"/>
                </a:lnTo>
                <a:lnTo>
                  <a:pt x="238566" y="359413"/>
                </a:lnTo>
                <a:lnTo>
                  <a:pt x="236982" y="368064"/>
                </a:lnTo>
                <a:lnTo>
                  <a:pt x="234973" y="376688"/>
                </a:lnTo>
                <a:lnTo>
                  <a:pt x="232681" y="385296"/>
                </a:lnTo>
                <a:lnTo>
                  <a:pt x="227595" y="402480"/>
                </a:lnTo>
                <a:lnTo>
                  <a:pt x="222159" y="417102"/>
                </a:lnTo>
                <a:lnTo>
                  <a:pt x="215616" y="430903"/>
                </a:lnTo>
                <a:lnTo>
                  <a:pt x="211204" y="438584"/>
                </a:lnTo>
                <a:lnTo>
                  <a:pt x="206358" y="446562"/>
                </a:lnTo>
                <a:lnTo>
                  <a:pt x="202175" y="453786"/>
                </a:lnTo>
                <a:lnTo>
                  <a:pt x="194986" y="466892"/>
                </a:lnTo>
                <a:lnTo>
                  <a:pt x="190783" y="472101"/>
                </a:lnTo>
                <a:lnTo>
                  <a:pt x="186076" y="476528"/>
                </a:lnTo>
                <a:lnTo>
                  <a:pt x="181034" y="480430"/>
                </a:lnTo>
                <a:lnTo>
                  <a:pt x="176719" y="483984"/>
                </a:lnTo>
                <a:lnTo>
                  <a:pt x="169385" y="490474"/>
                </a:lnTo>
                <a:lnTo>
                  <a:pt x="165143" y="493537"/>
                </a:lnTo>
                <a:lnTo>
                  <a:pt x="160411" y="496533"/>
                </a:lnTo>
                <a:lnTo>
                  <a:pt x="155350" y="499482"/>
                </a:lnTo>
                <a:lnTo>
                  <a:pt x="151024" y="501448"/>
                </a:lnTo>
                <a:lnTo>
                  <a:pt x="143678" y="503633"/>
                </a:lnTo>
                <a:lnTo>
                  <a:pt x="137238" y="504604"/>
                </a:lnTo>
                <a:lnTo>
                  <a:pt x="134187" y="504863"/>
                </a:lnTo>
                <a:lnTo>
                  <a:pt x="130248" y="504083"/>
                </a:lnTo>
                <a:lnTo>
                  <a:pt x="125717" y="502611"/>
                </a:lnTo>
                <a:lnTo>
                  <a:pt x="120792" y="500676"/>
                </a:lnTo>
                <a:lnTo>
                  <a:pt x="116555" y="499387"/>
                </a:lnTo>
                <a:lnTo>
                  <a:pt x="109308" y="497955"/>
                </a:lnTo>
                <a:lnTo>
                  <a:pt x="102912" y="494778"/>
                </a:lnTo>
                <a:lnTo>
                  <a:pt x="96895" y="490191"/>
                </a:lnTo>
                <a:lnTo>
                  <a:pt x="91045" y="484977"/>
                </a:lnTo>
                <a:lnTo>
                  <a:pt x="85223" y="4796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70"/>
          <p:cNvSpPr/>
          <p:nvPr/>
        </p:nvSpPr>
        <p:spPr>
          <a:xfrm>
            <a:off x="6440804" y="4766357"/>
            <a:ext cx="248604" cy="239855"/>
          </a:xfrm>
          <a:custGeom>
            <a:avLst/>
            <a:gdLst/>
            <a:ahLst/>
            <a:cxnLst/>
            <a:rect l="0" t="0" r="0" b="0"/>
            <a:pathLst>
              <a:path w="248604" h="239855">
                <a:moveTo>
                  <a:pt x="0" y="145685"/>
                </a:moveTo>
                <a:lnTo>
                  <a:pt x="33244" y="145685"/>
                </a:lnTo>
                <a:lnTo>
                  <a:pt x="37403" y="144733"/>
                </a:lnTo>
                <a:lnTo>
                  <a:pt x="47807" y="139793"/>
                </a:lnTo>
                <a:lnTo>
                  <a:pt x="53951" y="138304"/>
                </a:lnTo>
                <a:lnTo>
                  <a:pt x="57875" y="136954"/>
                </a:lnTo>
                <a:lnTo>
                  <a:pt x="62396" y="135102"/>
                </a:lnTo>
                <a:lnTo>
                  <a:pt x="67315" y="132915"/>
                </a:lnTo>
                <a:lnTo>
                  <a:pt x="77860" y="127945"/>
                </a:lnTo>
                <a:lnTo>
                  <a:pt x="83340" y="125286"/>
                </a:lnTo>
                <a:lnTo>
                  <a:pt x="87945" y="121608"/>
                </a:lnTo>
                <a:lnTo>
                  <a:pt x="91967" y="117251"/>
                </a:lnTo>
                <a:lnTo>
                  <a:pt x="95602" y="112442"/>
                </a:lnTo>
                <a:lnTo>
                  <a:pt x="99930" y="108283"/>
                </a:lnTo>
                <a:lnTo>
                  <a:pt x="104720" y="104558"/>
                </a:lnTo>
                <a:lnTo>
                  <a:pt x="109819" y="101122"/>
                </a:lnTo>
                <a:lnTo>
                  <a:pt x="115122" y="96926"/>
                </a:lnTo>
                <a:lnTo>
                  <a:pt x="120564" y="92224"/>
                </a:lnTo>
                <a:lnTo>
                  <a:pt x="126096" y="87185"/>
                </a:lnTo>
                <a:lnTo>
                  <a:pt x="130736" y="81920"/>
                </a:lnTo>
                <a:lnTo>
                  <a:pt x="134783" y="76505"/>
                </a:lnTo>
                <a:lnTo>
                  <a:pt x="138433" y="70989"/>
                </a:lnTo>
                <a:lnTo>
                  <a:pt x="141819" y="66361"/>
                </a:lnTo>
                <a:lnTo>
                  <a:pt x="145028" y="62323"/>
                </a:lnTo>
                <a:lnTo>
                  <a:pt x="148121" y="58678"/>
                </a:lnTo>
                <a:lnTo>
                  <a:pt x="151135" y="54342"/>
                </a:lnTo>
                <a:lnTo>
                  <a:pt x="154097" y="49547"/>
                </a:lnTo>
                <a:lnTo>
                  <a:pt x="157024" y="44446"/>
                </a:lnTo>
                <a:lnTo>
                  <a:pt x="158976" y="39140"/>
                </a:lnTo>
                <a:lnTo>
                  <a:pt x="160276" y="33698"/>
                </a:lnTo>
                <a:lnTo>
                  <a:pt x="161144" y="28164"/>
                </a:lnTo>
                <a:lnTo>
                  <a:pt x="161722" y="23523"/>
                </a:lnTo>
                <a:lnTo>
                  <a:pt x="162107" y="19476"/>
                </a:lnTo>
                <a:lnTo>
                  <a:pt x="162535" y="12440"/>
                </a:lnTo>
                <a:lnTo>
                  <a:pt x="162833" y="1785"/>
                </a:lnTo>
                <a:lnTo>
                  <a:pt x="161896" y="1174"/>
                </a:lnTo>
                <a:lnTo>
                  <a:pt x="158314" y="496"/>
                </a:lnTo>
                <a:lnTo>
                  <a:pt x="150942" y="114"/>
                </a:lnTo>
                <a:lnTo>
                  <a:pt x="138175" y="0"/>
                </a:lnTo>
                <a:lnTo>
                  <a:pt x="133075" y="937"/>
                </a:lnTo>
                <a:lnTo>
                  <a:pt x="127769" y="2514"/>
                </a:lnTo>
                <a:lnTo>
                  <a:pt x="122327" y="4518"/>
                </a:lnTo>
                <a:lnTo>
                  <a:pt x="117747" y="6806"/>
                </a:lnTo>
                <a:lnTo>
                  <a:pt x="110117" y="11889"/>
                </a:lnTo>
                <a:lnTo>
                  <a:pt x="105797" y="15530"/>
                </a:lnTo>
                <a:lnTo>
                  <a:pt x="101012" y="19862"/>
                </a:lnTo>
                <a:lnTo>
                  <a:pt x="90614" y="29756"/>
                </a:lnTo>
                <a:lnTo>
                  <a:pt x="79643" y="40504"/>
                </a:lnTo>
                <a:lnTo>
                  <a:pt x="75003" y="46989"/>
                </a:lnTo>
                <a:lnTo>
                  <a:pt x="70958" y="54171"/>
                </a:lnTo>
                <a:lnTo>
                  <a:pt x="54606" y="87773"/>
                </a:lnTo>
                <a:lnTo>
                  <a:pt x="48717" y="99626"/>
                </a:lnTo>
                <a:lnTo>
                  <a:pt x="45814" y="106407"/>
                </a:lnTo>
                <a:lnTo>
                  <a:pt x="42925" y="113785"/>
                </a:lnTo>
                <a:lnTo>
                  <a:pt x="40047" y="121561"/>
                </a:lnTo>
                <a:lnTo>
                  <a:pt x="38128" y="128650"/>
                </a:lnTo>
                <a:lnTo>
                  <a:pt x="36849" y="135281"/>
                </a:lnTo>
                <a:lnTo>
                  <a:pt x="35996" y="141606"/>
                </a:lnTo>
                <a:lnTo>
                  <a:pt x="35427" y="147728"/>
                </a:lnTo>
                <a:lnTo>
                  <a:pt x="35049" y="153715"/>
                </a:lnTo>
                <a:lnTo>
                  <a:pt x="34627" y="165446"/>
                </a:lnTo>
                <a:lnTo>
                  <a:pt x="34440" y="177011"/>
                </a:lnTo>
                <a:lnTo>
                  <a:pt x="35343" y="182761"/>
                </a:lnTo>
                <a:lnTo>
                  <a:pt x="36897" y="188500"/>
                </a:lnTo>
                <a:lnTo>
                  <a:pt x="38886" y="194231"/>
                </a:lnTo>
                <a:lnTo>
                  <a:pt x="41164" y="199004"/>
                </a:lnTo>
                <a:lnTo>
                  <a:pt x="43635" y="203139"/>
                </a:lnTo>
                <a:lnTo>
                  <a:pt x="46236" y="206847"/>
                </a:lnTo>
                <a:lnTo>
                  <a:pt x="48921" y="211225"/>
                </a:lnTo>
                <a:lnTo>
                  <a:pt x="51665" y="216048"/>
                </a:lnTo>
                <a:lnTo>
                  <a:pt x="54446" y="221169"/>
                </a:lnTo>
                <a:lnTo>
                  <a:pt x="58205" y="224582"/>
                </a:lnTo>
                <a:lnTo>
                  <a:pt x="62616" y="226859"/>
                </a:lnTo>
                <a:lnTo>
                  <a:pt x="67461" y="228375"/>
                </a:lnTo>
                <a:lnTo>
                  <a:pt x="71644" y="230339"/>
                </a:lnTo>
                <a:lnTo>
                  <a:pt x="78832" y="235062"/>
                </a:lnTo>
                <a:lnTo>
                  <a:pt x="83035" y="236702"/>
                </a:lnTo>
                <a:lnTo>
                  <a:pt x="87742" y="237796"/>
                </a:lnTo>
                <a:lnTo>
                  <a:pt x="92785" y="238525"/>
                </a:lnTo>
                <a:lnTo>
                  <a:pt x="98051" y="239011"/>
                </a:lnTo>
                <a:lnTo>
                  <a:pt x="103468" y="239335"/>
                </a:lnTo>
                <a:lnTo>
                  <a:pt x="114566" y="239695"/>
                </a:lnTo>
                <a:lnTo>
                  <a:pt x="125849" y="239854"/>
                </a:lnTo>
                <a:lnTo>
                  <a:pt x="131525" y="238944"/>
                </a:lnTo>
                <a:lnTo>
                  <a:pt x="137213" y="237386"/>
                </a:lnTo>
                <a:lnTo>
                  <a:pt x="142911" y="235394"/>
                </a:lnTo>
                <a:lnTo>
                  <a:pt x="149567" y="234066"/>
                </a:lnTo>
                <a:lnTo>
                  <a:pt x="156861" y="233181"/>
                </a:lnTo>
                <a:lnTo>
                  <a:pt x="164581" y="232590"/>
                </a:lnTo>
                <a:lnTo>
                  <a:pt x="171635" y="230292"/>
                </a:lnTo>
                <a:lnTo>
                  <a:pt x="178240" y="226855"/>
                </a:lnTo>
                <a:lnTo>
                  <a:pt x="207082" y="207651"/>
                </a:lnTo>
                <a:lnTo>
                  <a:pt x="214255" y="203188"/>
                </a:lnTo>
                <a:lnTo>
                  <a:pt x="220942" y="199260"/>
                </a:lnTo>
                <a:lnTo>
                  <a:pt x="227305" y="195690"/>
                </a:lnTo>
                <a:lnTo>
                  <a:pt x="232499" y="191404"/>
                </a:lnTo>
                <a:lnTo>
                  <a:pt x="236915" y="186642"/>
                </a:lnTo>
                <a:lnTo>
                  <a:pt x="248603" y="1714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71"/>
          <p:cNvSpPr/>
          <p:nvPr/>
        </p:nvSpPr>
        <p:spPr>
          <a:xfrm>
            <a:off x="6792630" y="4621769"/>
            <a:ext cx="265266" cy="393144"/>
          </a:xfrm>
          <a:custGeom>
            <a:avLst/>
            <a:gdLst/>
            <a:ahLst/>
            <a:cxnLst/>
            <a:rect l="0" t="0" r="0" b="0"/>
            <a:pathLst>
              <a:path w="265266" h="393144">
                <a:moveTo>
                  <a:pt x="8220" y="7381"/>
                </a:moveTo>
                <a:lnTo>
                  <a:pt x="8220" y="2830"/>
                </a:lnTo>
                <a:lnTo>
                  <a:pt x="7268" y="1489"/>
                </a:lnTo>
                <a:lnTo>
                  <a:pt x="5680" y="595"/>
                </a:lnTo>
                <a:lnTo>
                  <a:pt x="3669" y="0"/>
                </a:lnTo>
                <a:lnTo>
                  <a:pt x="2328" y="555"/>
                </a:lnTo>
                <a:lnTo>
                  <a:pt x="1435" y="1878"/>
                </a:lnTo>
                <a:lnTo>
                  <a:pt x="441" y="5887"/>
                </a:lnTo>
                <a:lnTo>
                  <a:pt x="0" y="10845"/>
                </a:lnTo>
                <a:lnTo>
                  <a:pt x="835" y="13500"/>
                </a:lnTo>
                <a:lnTo>
                  <a:pt x="4303" y="18990"/>
                </a:lnTo>
                <a:lnTo>
                  <a:pt x="6479" y="27145"/>
                </a:lnTo>
                <a:lnTo>
                  <a:pt x="7446" y="37120"/>
                </a:lnTo>
                <a:lnTo>
                  <a:pt x="7876" y="47903"/>
                </a:lnTo>
                <a:lnTo>
                  <a:pt x="8118" y="64684"/>
                </a:lnTo>
                <a:lnTo>
                  <a:pt x="9104" y="71300"/>
                </a:lnTo>
                <a:lnTo>
                  <a:pt x="10714" y="78569"/>
                </a:lnTo>
                <a:lnTo>
                  <a:pt x="12740" y="86272"/>
                </a:lnTo>
                <a:lnTo>
                  <a:pt x="15043" y="94265"/>
                </a:lnTo>
                <a:lnTo>
                  <a:pt x="20142" y="110766"/>
                </a:lnTo>
                <a:lnTo>
                  <a:pt x="28369" y="136121"/>
                </a:lnTo>
                <a:lnTo>
                  <a:pt x="30224" y="144643"/>
                </a:lnTo>
                <a:lnTo>
                  <a:pt x="31462" y="153181"/>
                </a:lnTo>
                <a:lnTo>
                  <a:pt x="32287" y="161731"/>
                </a:lnTo>
                <a:lnTo>
                  <a:pt x="33789" y="171241"/>
                </a:lnTo>
                <a:lnTo>
                  <a:pt x="35743" y="181391"/>
                </a:lnTo>
                <a:lnTo>
                  <a:pt x="37999" y="191968"/>
                </a:lnTo>
                <a:lnTo>
                  <a:pt x="40456" y="201876"/>
                </a:lnTo>
                <a:lnTo>
                  <a:pt x="43045" y="211339"/>
                </a:lnTo>
                <a:lnTo>
                  <a:pt x="45724" y="220505"/>
                </a:lnTo>
                <a:lnTo>
                  <a:pt x="47510" y="230426"/>
                </a:lnTo>
                <a:lnTo>
                  <a:pt x="48701" y="240850"/>
                </a:lnTo>
                <a:lnTo>
                  <a:pt x="49495" y="251610"/>
                </a:lnTo>
                <a:lnTo>
                  <a:pt x="50977" y="261640"/>
                </a:lnTo>
                <a:lnTo>
                  <a:pt x="52917" y="271184"/>
                </a:lnTo>
                <a:lnTo>
                  <a:pt x="55162" y="280405"/>
                </a:lnTo>
                <a:lnTo>
                  <a:pt x="56660" y="288457"/>
                </a:lnTo>
                <a:lnTo>
                  <a:pt x="57658" y="295730"/>
                </a:lnTo>
                <a:lnTo>
                  <a:pt x="58323" y="302483"/>
                </a:lnTo>
                <a:lnTo>
                  <a:pt x="59720" y="309843"/>
                </a:lnTo>
                <a:lnTo>
                  <a:pt x="61603" y="317607"/>
                </a:lnTo>
                <a:lnTo>
                  <a:pt x="63811" y="325641"/>
                </a:lnTo>
                <a:lnTo>
                  <a:pt x="65283" y="332902"/>
                </a:lnTo>
                <a:lnTo>
                  <a:pt x="66264" y="339647"/>
                </a:lnTo>
                <a:lnTo>
                  <a:pt x="67355" y="351270"/>
                </a:lnTo>
                <a:lnTo>
                  <a:pt x="67969" y="363168"/>
                </a:lnTo>
                <a:lnTo>
                  <a:pt x="68113" y="369661"/>
                </a:lnTo>
                <a:lnTo>
                  <a:pt x="69103" y="371773"/>
                </a:lnTo>
                <a:lnTo>
                  <a:pt x="70716" y="373181"/>
                </a:lnTo>
                <a:lnTo>
                  <a:pt x="76694" y="375949"/>
                </a:lnTo>
                <a:lnTo>
                  <a:pt x="76768" y="371433"/>
                </a:lnTo>
                <a:lnTo>
                  <a:pt x="75826" y="369144"/>
                </a:lnTo>
                <a:lnTo>
                  <a:pt x="70902" y="361374"/>
                </a:lnTo>
                <a:lnTo>
                  <a:pt x="69416" y="355846"/>
                </a:lnTo>
                <a:lnTo>
                  <a:pt x="71295" y="347674"/>
                </a:lnTo>
                <a:lnTo>
                  <a:pt x="73130" y="342828"/>
                </a:lnTo>
                <a:lnTo>
                  <a:pt x="74353" y="336739"/>
                </a:lnTo>
                <a:lnTo>
                  <a:pt x="75169" y="329824"/>
                </a:lnTo>
                <a:lnTo>
                  <a:pt x="75712" y="322355"/>
                </a:lnTo>
                <a:lnTo>
                  <a:pt x="77027" y="315471"/>
                </a:lnTo>
                <a:lnTo>
                  <a:pt x="78856" y="308977"/>
                </a:lnTo>
                <a:lnTo>
                  <a:pt x="88636" y="280315"/>
                </a:lnTo>
                <a:lnTo>
                  <a:pt x="91358" y="273157"/>
                </a:lnTo>
                <a:lnTo>
                  <a:pt x="94125" y="266480"/>
                </a:lnTo>
                <a:lnTo>
                  <a:pt x="96922" y="260124"/>
                </a:lnTo>
                <a:lnTo>
                  <a:pt x="100692" y="254934"/>
                </a:lnTo>
                <a:lnTo>
                  <a:pt x="105110" y="250521"/>
                </a:lnTo>
                <a:lnTo>
                  <a:pt x="109961" y="246626"/>
                </a:lnTo>
                <a:lnTo>
                  <a:pt x="115100" y="242125"/>
                </a:lnTo>
                <a:lnTo>
                  <a:pt x="120430" y="237220"/>
                </a:lnTo>
                <a:lnTo>
                  <a:pt x="131434" y="226689"/>
                </a:lnTo>
                <a:lnTo>
                  <a:pt x="155161" y="203289"/>
                </a:lnTo>
                <a:lnTo>
                  <a:pt x="159520" y="200852"/>
                </a:lnTo>
                <a:lnTo>
                  <a:pt x="164332" y="199227"/>
                </a:lnTo>
                <a:lnTo>
                  <a:pt x="169445" y="198143"/>
                </a:lnTo>
                <a:lnTo>
                  <a:pt x="174758" y="196468"/>
                </a:lnTo>
                <a:lnTo>
                  <a:pt x="180205" y="194399"/>
                </a:lnTo>
                <a:lnTo>
                  <a:pt x="185741" y="192067"/>
                </a:lnTo>
                <a:lnTo>
                  <a:pt x="191338" y="191465"/>
                </a:lnTo>
                <a:lnTo>
                  <a:pt x="196974" y="192016"/>
                </a:lnTo>
                <a:lnTo>
                  <a:pt x="202636" y="193336"/>
                </a:lnTo>
                <a:lnTo>
                  <a:pt x="207362" y="194216"/>
                </a:lnTo>
                <a:lnTo>
                  <a:pt x="215155" y="195193"/>
                </a:lnTo>
                <a:lnTo>
                  <a:pt x="219519" y="196407"/>
                </a:lnTo>
                <a:lnTo>
                  <a:pt x="224333" y="198168"/>
                </a:lnTo>
                <a:lnTo>
                  <a:pt x="229448" y="200295"/>
                </a:lnTo>
                <a:lnTo>
                  <a:pt x="234763" y="202665"/>
                </a:lnTo>
                <a:lnTo>
                  <a:pt x="245748" y="207839"/>
                </a:lnTo>
                <a:lnTo>
                  <a:pt x="249440" y="211504"/>
                </a:lnTo>
                <a:lnTo>
                  <a:pt x="251901" y="215853"/>
                </a:lnTo>
                <a:lnTo>
                  <a:pt x="255587" y="224813"/>
                </a:lnTo>
                <a:lnTo>
                  <a:pt x="260401" y="231969"/>
                </a:lnTo>
                <a:lnTo>
                  <a:pt x="263175" y="240865"/>
                </a:lnTo>
                <a:lnTo>
                  <a:pt x="264409" y="251169"/>
                </a:lnTo>
                <a:lnTo>
                  <a:pt x="264956" y="262099"/>
                </a:lnTo>
                <a:lnTo>
                  <a:pt x="265200" y="273306"/>
                </a:lnTo>
                <a:lnTo>
                  <a:pt x="265265" y="278962"/>
                </a:lnTo>
                <a:lnTo>
                  <a:pt x="263403" y="285590"/>
                </a:lnTo>
                <a:lnTo>
                  <a:pt x="260257" y="292866"/>
                </a:lnTo>
                <a:lnTo>
                  <a:pt x="256255" y="300574"/>
                </a:lnTo>
                <a:lnTo>
                  <a:pt x="249268" y="311679"/>
                </a:lnTo>
                <a:lnTo>
                  <a:pt x="242987" y="320742"/>
                </a:lnTo>
                <a:lnTo>
                  <a:pt x="237020" y="331120"/>
                </a:lnTo>
                <a:lnTo>
                  <a:pt x="231194" y="342082"/>
                </a:lnTo>
                <a:lnTo>
                  <a:pt x="228307" y="347672"/>
                </a:lnTo>
                <a:lnTo>
                  <a:pt x="220018" y="356424"/>
                </a:lnTo>
                <a:lnTo>
                  <a:pt x="215142" y="360091"/>
                </a:lnTo>
                <a:lnTo>
                  <a:pt x="209985" y="363488"/>
                </a:lnTo>
                <a:lnTo>
                  <a:pt x="204642" y="366706"/>
                </a:lnTo>
                <a:lnTo>
                  <a:pt x="199175" y="369804"/>
                </a:lnTo>
                <a:lnTo>
                  <a:pt x="188021" y="375785"/>
                </a:lnTo>
                <a:lnTo>
                  <a:pt x="182380" y="378714"/>
                </a:lnTo>
                <a:lnTo>
                  <a:pt x="176715" y="380666"/>
                </a:lnTo>
                <a:lnTo>
                  <a:pt x="171031" y="381968"/>
                </a:lnTo>
                <a:lnTo>
                  <a:pt x="165339" y="382835"/>
                </a:lnTo>
                <a:lnTo>
                  <a:pt x="159638" y="384366"/>
                </a:lnTo>
                <a:lnTo>
                  <a:pt x="153932" y="386340"/>
                </a:lnTo>
                <a:lnTo>
                  <a:pt x="148224" y="388607"/>
                </a:lnTo>
                <a:lnTo>
                  <a:pt x="143466" y="390120"/>
                </a:lnTo>
                <a:lnTo>
                  <a:pt x="135639" y="391799"/>
                </a:lnTo>
                <a:lnTo>
                  <a:pt x="131266" y="392247"/>
                </a:lnTo>
                <a:lnTo>
                  <a:pt x="126446" y="392546"/>
                </a:lnTo>
                <a:lnTo>
                  <a:pt x="116962" y="392878"/>
                </a:lnTo>
                <a:lnTo>
                  <a:pt x="106268" y="393065"/>
                </a:lnTo>
                <a:lnTo>
                  <a:pt x="85372" y="3931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72"/>
          <p:cNvSpPr/>
          <p:nvPr/>
        </p:nvSpPr>
        <p:spPr>
          <a:xfrm>
            <a:off x="7143750" y="4766859"/>
            <a:ext cx="214313" cy="273609"/>
          </a:xfrm>
          <a:custGeom>
            <a:avLst/>
            <a:gdLst/>
            <a:ahLst/>
            <a:cxnLst/>
            <a:rect l="0" t="0" r="0" b="0"/>
            <a:pathLst>
              <a:path w="214313" h="273609">
                <a:moveTo>
                  <a:pt x="0" y="8023"/>
                </a:moveTo>
                <a:lnTo>
                  <a:pt x="0" y="12574"/>
                </a:lnTo>
                <a:lnTo>
                  <a:pt x="952" y="13915"/>
                </a:lnTo>
                <a:lnTo>
                  <a:pt x="2540" y="14808"/>
                </a:lnTo>
                <a:lnTo>
                  <a:pt x="4550" y="15404"/>
                </a:lnTo>
                <a:lnTo>
                  <a:pt x="9325" y="18606"/>
                </a:lnTo>
                <a:lnTo>
                  <a:pt x="11931" y="20793"/>
                </a:lnTo>
                <a:lnTo>
                  <a:pt x="13669" y="23204"/>
                </a:lnTo>
                <a:lnTo>
                  <a:pt x="15600" y="28423"/>
                </a:lnTo>
                <a:lnTo>
                  <a:pt x="18998" y="36457"/>
                </a:lnTo>
                <a:lnTo>
                  <a:pt x="21239" y="41267"/>
                </a:lnTo>
                <a:lnTo>
                  <a:pt x="23683" y="47330"/>
                </a:lnTo>
                <a:lnTo>
                  <a:pt x="28941" y="61688"/>
                </a:lnTo>
                <a:lnTo>
                  <a:pt x="37255" y="85837"/>
                </a:lnTo>
                <a:lnTo>
                  <a:pt x="39124" y="94189"/>
                </a:lnTo>
                <a:lnTo>
                  <a:pt x="40371" y="102614"/>
                </a:lnTo>
                <a:lnTo>
                  <a:pt x="41201" y="111089"/>
                </a:lnTo>
                <a:lnTo>
                  <a:pt x="42707" y="119596"/>
                </a:lnTo>
                <a:lnTo>
                  <a:pt x="44664" y="128125"/>
                </a:lnTo>
                <a:lnTo>
                  <a:pt x="46921" y="136669"/>
                </a:lnTo>
                <a:lnTo>
                  <a:pt x="48425" y="145222"/>
                </a:lnTo>
                <a:lnTo>
                  <a:pt x="49428" y="153781"/>
                </a:lnTo>
                <a:lnTo>
                  <a:pt x="50097" y="162345"/>
                </a:lnTo>
                <a:lnTo>
                  <a:pt x="51496" y="170912"/>
                </a:lnTo>
                <a:lnTo>
                  <a:pt x="53381" y="179481"/>
                </a:lnTo>
                <a:lnTo>
                  <a:pt x="55589" y="188051"/>
                </a:lnTo>
                <a:lnTo>
                  <a:pt x="57062" y="195669"/>
                </a:lnTo>
                <a:lnTo>
                  <a:pt x="58044" y="202653"/>
                </a:lnTo>
                <a:lnTo>
                  <a:pt x="58698" y="209214"/>
                </a:lnTo>
                <a:lnTo>
                  <a:pt x="59135" y="215493"/>
                </a:lnTo>
                <a:lnTo>
                  <a:pt x="59425" y="221584"/>
                </a:lnTo>
                <a:lnTo>
                  <a:pt x="59749" y="233431"/>
                </a:lnTo>
                <a:lnTo>
                  <a:pt x="60007" y="273224"/>
                </a:lnTo>
                <a:lnTo>
                  <a:pt x="57467" y="273528"/>
                </a:lnTo>
                <a:lnTo>
                  <a:pt x="55456" y="273608"/>
                </a:lnTo>
                <a:lnTo>
                  <a:pt x="54116" y="272710"/>
                </a:lnTo>
                <a:lnTo>
                  <a:pt x="53222" y="271159"/>
                </a:lnTo>
                <a:lnTo>
                  <a:pt x="52230" y="266895"/>
                </a:lnTo>
                <a:lnTo>
                  <a:pt x="51789" y="261825"/>
                </a:lnTo>
                <a:lnTo>
                  <a:pt x="50717" y="259139"/>
                </a:lnTo>
                <a:lnTo>
                  <a:pt x="44660" y="250809"/>
                </a:lnTo>
                <a:lnTo>
                  <a:pt x="39534" y="245150"/>
                </a:lnTo>
                <a:lnTo>
                  <a:pt x="37786" y="241355"/>
                </a:lnTo>
                <a:lnTo>
                  <a:pt x="36621" y="236920"/>
                </a:lnTo>
                <a:lnTo>
                  <a:pt x="35844" y="232059"/>
                </a:lnTo>
                <a:lnTo>
                  <a:pt x="34373" y="226913"/>
                </a:lnTo>
                <a:lnTo>
                  <a:pt x="32440" y="221577"/>
                </a:lnTo>
                <a:lnTo>
                  <a:pt x="30199" y="216115"/>
                </a:lnTo>
                <a:lnTo>
                  <a:pt x="27753" y="209616"/>
                </a:lnTo>
                <a:lnTo>
                  <a:pt x="22494" y="194775"/>
                </a:lnTo>
                <a:lnTo>
                  <a:pt x="20711" y="187769"/>
                </a:lnTo>
                <a:lnTo>
                  <a:pt x="19522" y="181194"/>
                </a:lnTo>
                <a:lnTo>
                  <a:pt x="18729" y="174906"/>
                </a:lnTo>
                <a:lnTo>
                  <a:pt x="19153" y="167856"/>
                </a:lnTo>
                <a:lnTo>
                  <a:pt x="20389" y="160298"/>
                </a:lnTo>
                <a:lnTo>
                  <a:pt x="22165" y="152402"/>
                </a:lnTo>
                <a:lnTo>
                  <a:pt x="24302" y="145233"/>
                </a:lnTo>
                <a:lnTo>
                  <a:pt x="26678" y="138549"/>
                </a:lnTo>
                <a:lnTo>
                  <a:pt x="29216" y="132188"/>
                </a:lnTo>
                <a:lnTo>
                  <a:pt x="34575" y="117500"/>
                </a:lnTo>
                <a:lnTo>
                  <a:pt x="37337" y="109583"/>
                </a:lnTo>
                <a:lnTo>
                  <a:pt x="39179" y="102399"/>
                </a:lnTo>
                <a:lnTo>
                  <a:pt x="40406" y="95706"/>
                </a:lnTo>
                <a:lnTo>
                  <a:pt x="41225" y="89338"/>
                </a:lnTo>
                <a:lnTo>
                  <a:pt x="43676" y="82236"/>
                </a:lnTo>
                <a:lnTo>
                  <a:pt x="47214" y="74643"/>
                </a:lnTo>
                <a:lnTo>
                  <a:pt x="55274" y="59540"/>
                </a:lnTo>
                <a:lnTo>
                  <a:pt x="62031" y="46477"/>
                </a:lnTo>
                <a:lnTo>
                  <a:pt x="66119" y="40327"/>
                </a:lnTo>
                <a:lnTo>
                  <a:pt x="70749" y="34321"/>
                </a:lnTo>
                <a:lnTo>
                  <a:pt x="75741" y="28413"/>
                </a:lnTo>
                <a:lnTo>
                  <a:pt x="80974" y="23521"/>
                </a:lnTo>
                <a:lnTo>
                  <a:pt x="86368" y="19307"/>
                </a:lnTo>
                <a:lnTo>
                  <a:pt x="91868" y="15546"/>
                </a:lnTo>
                <a:lnTo>
                  <a:pt x="97440" y="12086"/>
                </a:lnTo>
                <a:lnTo>
                  <a:pt x="103060" y="8827"/>
                </a:lnTo>
                <a:lnTo>
                  <a:pt x="108711" y="5702"/>
                </a:lnTo>
                <a:lnTo>
                  <a:pt x="114384" y="3618"/>
                </a:lnTo>
                <a:lnTo>
                  <a:pt x="120071" y="2229"/>
                </a:lnTo>
                <a:lnTo>
                  <a:pt x="125767" y="1303"/>
                </a:lnTo>
                <a:lnTo>
                  <a:pt x="132422" y="686"/>
                </a:lnTo>
                <a:lnTo>
                  <a:pt x="139717" y="274"/>
                </a:lnTo>
                <a:lnTo>
                  <a:pt x="147437" y="0"/>
                </a:lnTo>
                <a:lnTo>
                  <a:pt x="154489" y="769"/>
                </a:lnTo>
                <a:lnTo>
                  <a:pt x="161095" y="2235"/>
                </a:lnTo>
                <a:lnTo>
                  <a:pt x="174467" y="6403"/>
                </a:lnTo>
                <a:lnTo>
                  <a:pt x="189936" y="11431"/>
                </a:lnTo>
                <a:lnTo>
                  <a:pt x="196157" y="13152"/>
                </a:lnTo>
                <a:lnTo>
                  <a:pt x="201256" y="14300"/>
                </a:lnTo>
                <a:lnTo>
                  <a:pt x="214312" y="16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73"/>
          <p:cNvSpPr/>
          <p:nvPr/>
        </p:nvSpPr>
        <p:spPr>
          <a:xfrm>
            <a:off x="7401428" y="4776467"/>
            <a:ext cx="290963" cy="212296"/>
          </a:xfrm>
          <a:custGeom>
            <a:avLst/>
            <a:gdLst/>
            <a:ahLst/>
            <a:cxnLst/>
            <a:rect l="0" t="0" r="0" b="0"/>
            <a:pathLst>
              <a:path w="290963" h="212296">
                <a:moveTo>
                  <a:pt x="136656" y="32705"/>
                </a:moveTo>
                <a:lnTo>
                  <a:pt x="121056" y="17105"/>
                </a:lnTo>
                <a:lnTo>
                  <a:pt x="115118" y="13707"/>
                </a:lnTo>
                <a:lnTo>
                  <a:pt x="107081" y="9021"/>
                </a:lnTo>
                <a:lnTo>
                  <a:pt x="100335" y="3764"/>
                </a:lnTo>
                <a:lnTo>
                  <a:pt x="95732" y="0"/>
                </a:lnTo>
                <a:lnTo>
                  <a:pt x="94133" y="424"/>
                </a:lnTo>
                <a:lnTo>
                  <a:pt x="87333" y="4619"/>
                </a:lnTo>
                <a:lnTo>
                  <a:pt x="82033" y="5936"/>
                </a:lnTo>
                <a:lnTo>
                  <a:pt x="73962" y="11600"/>
                </a:lnTo>
                <a:lnTo>
                  <a:pt x="69143" y="15777"/>
                </a:lnTo>
                <a:lnTo>
                  <a:pt x="64024" y="19515"/>
                </a:lnTo>
                <a:lnTo>
                  <a:pt x="58708" y="22960"/>
                </a:lnTo>
                <a:lnTo>
                  <a:pt x="53258" y="26208"/>
                </a:lnTo>
                <a:lnTo>
                  <a:pt x="44664" y="32358"/>
                </a:lnTo>
                <a:lnTo>
                  <a:pt x="41037" y="35331"/>
                </a:lnTo>
                <a:lnTo>
                  <a:pt x="37669" y="39218"/>
                </a:lnTo>
                <a:lnTo>
                  <a:pt x="34470" y="43715"/>
                </a:lnTo>
                <a:lnTo>
                  <a:pt x="31384" y="48617"/>
                </a:lnTo>
                <a:lnTo>
                  <a:pt x="28375" y="53791"/>
                </a:lnTo>
                <a:lnTo>
                  <a:pt x="22492" y="64619"/>
                </a:lnTo>
                <a:lnTo>
                  <a:pt x="19589" y="69221"/>
                </a:lnTo>
                <a:lnTo>
                  <a:pt x="16702" y="73242"/>
                </a:lnTo>
                <a:lnTo>
                  <a:pt x="13824" y="76875"/>
                </a:lnTo>
                <a:lnTo>
                  <a:pt x="10954" y="81201"/>
                </a:lnTo>
                <a:lnTo>
                  <a:pt x="8087" y="85991"/>
                </a:lnTo>
                <a:lnTo>
                  <a:pt x="5223" y="91089"/>
                </a:lnTo>
                <a:lnTo>
                  <a:pt x="3315" y="96393"/>
                </a:lnTo>
                <a:lnTo>
                  <a:pt x="2042" y="101834"/>
                </a:lnTo>
                <a:lnTo>
                  <a:pt x="1193" y="107365"/>
                </a:lnTo>
                <a:lnTo>
                  <a:pt x="627" y="112959"/>
                </a:lnTo>
                <a:lnTo>
                  <a:pt x="251" y="118593"/>
                </a:lnTo>
                <a:lnTo>
                  <a:pt x="0" y="124254"/>
                </a:lnTo>
                <a:lnTo>
                  <a:pt x="784" y="129932"/>
                </a:lnTo>
                <a:lnTo>
                  <a:pt x="2260" y="135623"/>
                </a:lnTo>
                <a:lnTo>
                  <a:pt x="4197" y="141322"/>
                </a:lnTo>
                <a:lnTo>
                  <a:pt x="6439" y="147027"/>
                </a:lnTo>
                <a:lnTo>
                  <a:pt x="8888" y="152734"/>
                </a:lnTo>
                <a:lnTo>
                  <a:pt x="11472" y="158445"/>
                </a:lnTo>
                <a:lnTo>
                  <a:pt x="14148" y="163204"/>
                </a:lnTo>
                <a:lnTo>
                  <a:pt x="16885" y="167330"/>
                </a:lnTo>
                <a:lnTo>
                  <a:pt x="19661" y="171032"/>
                </a:lnTo>
                <a:lnTo>
                  <a:pt x="22465" y="174453"/>
                </a:lnTo>
                <a:lnTo>
                  <a:pt x="28120" y="180794"/>
                </a:lnTo>
                <a:lnTo>
                  <a:pt x="30961" y="182866"/>
                </a:lnTo>
                <a:lnTo>
                  <a:pt x="36659" y="185168"/>
                </a:lnTo>
                <a:lnTo>
                  <a:pt x="44905" y="186192"/>
                </a:lnTo>
                <a:lnTo>
                  <a:pt x="53968" y="186647"/>
                </a:lnTo>
                <a:lnTo>
                  <a:pt x="61172" y="186849"/>
                </a:lnTo>
                <a:lnTo>
                  <a:pt x="70088" y="184398"/>
                </a:lnTo>
                <a:lnTo>
                  <a:pt x="75132" y="182412"/>
                </a:lnTo>
                <a:lnTo>
                  <a:pt x="83277" y="177664"/>
                </a:lnTo>
                <a:lnTo>
                  <a:pt x="91025" y="172378"/>
                </a:lnTo>
                <a:lnTo>
                  <a:pt x="95758" y="169636"/>
                </a:lnTo>
                <a:lnTo>
                  <a:pt x="100818" y="166855"/>
                </a:lnTo>
                <a:lnTo>
                  <a:pt x="105144" y="163096"/>
                </a:lnTo>
                <a:lnTo>
                  <a:pt x="108981" y="158685"/>
                </a:lnTo>
                <a:lnTo>
                  <a:pt x="112491" y="153839"/>
                </a:lnTo>
                <a:lnTo>
                  <a:pt x="115784" y="148704"/>
                </a:lnTo>
                <a:lnTo>
                  <a:pt x="118931" y="143375"/>
                </a:lnTo>
                <a:lnTo>
                  <a:pt x="121982" y="137917"/>
                </a:lnTo>
                <a:lnTo>
                  <a:pt x="127913" y="126774"/>
                </a:lnTo>
                <a:lnTo>
                  <a:pt x="130826" y="121135"/>
                </a:lnTo>
                <a:lnTo>
                  <a:pt x="132770" y="115471"/>
                </a:lnTo>
                <a:lnTo>
                  <a:pt x="134066" y="109790"/>
                </a:lnTo>
                <a:lnTo>
                  <a:pt x="134929" y="104097"/>
                </a:lnTo>
                <a:lnTo>
                  <a:pt x="136458" y="98397"/>
                </a:lnTo>
                <a:lnTo>
                  <a:pt x="138429" y="92693"/>
                </a:lnTo>
                <a:lnTo>
                  <a:pt x="140696" y="86984"/>
                </a:lnTo>
                <a:lnTo>
                  <a:pt x="142207" y="81274"/>
                </a:lnTo>
                <a:lnTo>
                  <a:pt x="143215" y="75562"/>
                </a:lnTo>
                <a:lnTo>
                  <a:pt x="143886" y="69849"/>
                </a:lnTo>
                <a:lnTo>
                  <a:pt x="144334" y="64135"/>
                </a:lnTo>
                <a:lnTo>
                  <a:pt x="144632" y="58421"/>
                </a:lnTo>
                <a:lnTo>
                  <a:pt x="144964" y="46992"/>
                </a:lnTo>
                <a:lnTo>
                  <a:pt x="145226" y="8830"/>
                </a:lnTo>
                <a:lnTo>
                  <a:pt x="144274" y="8216"/>
                </a:lnTo>
                <a:lnTo>
                  <a:pt x="137848" y="7149"/>
                </a:lnTo>
                <a:lnTo>
                  <a:pt x="137451" y="8048"/>
                </a:lnTo>
                <a:lnTo>
                  <a:pt x="137009" y="11586"/>
                </a:lnTo>
                <a:lnTo>
                  <a:pt x="137844" y="13863"/>
                </a:lnTo>
                <a:lnTo>
                  <a:pt x="141312" y="18933"/>
                </a:lnTo>
                <a:lnTo>
                  <a:pt x="143488" y="24362"/>
                </a:lnTo>
                <a:lnTo>
                  <a:pt x="144455" y="29950"/>
                </a:lnTo>
                <a:lnTo>
                  <a:pt x="144885" y="35608"/>
                </a:lnTo>
                <a:lnTo>
                  <a:pt x="145952" y="39403"/>
                </a:lnTo>
                <a:lnTo>
                  <a:pt x="147616" y="43838"/>
                </a:lnTo>
                <a:lnTo>
                  <a:pt x="149678" y="48700"/>
                </a:lnTo>
                <a:lnTo>
                  <a:pt x="151052" y="53845"/>
                </a:lnTo>
                <a:lnTo>
                  <a:pt x="151969" y="59181"/>
                </a:lnTo>
                <a:lnTo>
                  <a:pt x="152580" y="64643"/>
                </a:lnTo>
                <a:lnTo>
                  <a:pt x="153940" y="71142"/>
                </a:lnTo>
                <a:lnTo>
                  <a:pt x="155799" y="78332"/>
                </a:lnTo>
                <a:lnTo>
                  <a:pt x="157991" y="85983"/>
                </a:lnTo>
                <a:lnTo>
                  <a:pt x="160404" y="92989"/>
                </a:lnTo>
                <a:lnTo>
                  <a:pt x="162966" y="99564"/>
                </a:lnTo>
                <a:lnTo>
                  <a:pt x="165626" y="105853"/>
                </a:lnTo>
                <a:lnTo>
                  <a:pt x="167399" y="112903"/>
                </a:lnTo>
                <a:lnTo>
                  <a:pt x="168582" y="120460"/>
                </a:lnTo>
                <a:lnTo>
                  <a:pt x="169370" y="128356"/>
                </a:lnTo>
                <a:lnTo>
                  <a:pt x="170848" y="135525"/>
                </a:lnTo>
                <a:lnTo>
                  <a:pt x="172786" y="142209"/>
                </a:lnTo>
                <a:lnTo>
                  <a:pt x="175031" y="148570"/>
                </a:lnTo>
                <a:lnTo>
                  <a:pt x="177479" y="154716"/>
                </a:lnTo>
                <a:lnTo>
                  <a:pt x="180065" y="160718"/>
                </a:lnTo>
                <a:lnTo>
                  <a:pt x="182740" y="166625"/>
                </a:lnTo>
                <a:lnTo>
                  <a:pt x="185477" y="171515"/>
                </a:lnTo>
                <a:lnTo>
                  <a:pt x="188253" y="175727"/>
                </a:lnTo>
                <a:lnTo>
                  <a:pt x="191057" y="179488"/>
                </a:lnTo>
                <a:lnTo>
                  <a:pt x="193878" y="183901"/>
                </a:lnTo>
                <a:lnTo>
                  <a:pt x="196712" y="188747"/>
                </a:lnTo>
                <a:lnTo>
                  <a:pt x="199554" y="193883"/>
                </a:lnTo>
                <a:lnTo>
                  <a:pt x="202400" y="197307"/>
                </a:lnTo>
                <a:lnTo>
                  <a:pt x="205251" y="199590"/>
                </a:lnTo>
                <a:lnTo>
                  <a:pt x="210958" y="203079"/>
                </a:lnTo>
                <a:lnTo>
                  <a:pt x="216669" y="207804"/>
                </a:lnTo>
                <a:lnTo>
                  <a:pt x="220478" y="209445"/>
                </a:lnTo>
                <a:lnTo>
                  <a:pt x="224923" y="210539"/>
                </a:lnTo>
                <a:lnTo>
                  <a:pt x="233988" y="211755"/>
                </a:lnTo>
                <a:lnTo>
                  <a:pt x="241193" y="212295"/>
                </a:lnTo>
                <a:lnTo>
                  <a:pt x="244447" y="211487"/>
                </a:lnTo>
                <a:lnTo>
                  <a:pt x="250604" y="208049"/>
                </a:lnTo>
                <a:lnTo>
                  <a:pt x="254531" y="204846"/>
                </a:lnTo>
                <a:lnTo>
                  <a:pt x="259055" y="200806"/>
                </a:lnTo>
                <a:lnTo>
                  <a:pt x="263975" y="196207"/>
                </a:lnTo>
                <a:lnTo>
                  <a:pt x="268208" y="191237"/>
                </a:lnTo>
                <a:lnTo>
                  <a:pt x="271983" y="186018"/>
                </a:lnTo>
                <a:lnTo>
                  <a:pt x="275452" y="180633"/>
                </a:lnTo>
                <a:lnTo>
                  <a:pt x="278717" y="176091"/>
                </a:lnTo>
                <a:lnTo>
                  <a:pt x="281846" y="172111"/>
                </a:lnTo>
                <a:lnTo>
                  <a:pt x="290962" y="1612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74"/>
          <p:cNvSpPr/>
          <p:nvPr/>
        </p:nvSpPr>
        <p:spPr>
          <a:xfrm>
            <a:off x="7752397" y="4740592"/>
            <a:ext cx="34291" cy="265190"/>
          </a:xfrm>
          <a:custGeom>
            <a:avLst/>
            <a:gdLst/>
            <a:ahLst/>
            <a:cxnLst/>
            <a:rect l="0" t="0" r="0" b="0"/>
            <a:pathLst>
              <a:path w="34291" h="265190">
                <a:moveTo>
                  <a:pt x="0" y="0"/>
                </a:moveTo>
                <a:lnTo>
                  <a:pt x="0" y="107937"/>
                </a:lnTo>
                <a:lnTo>
                  <a:pt x="953" y="117678"/>
                </a:lnTo>
                <a:lnTo>
                  <a:pt x="2540" y="127029"/>
                </a:lnTo>
                <a:lnTo>
                  <a:pt x="4551" y="136121"/>
                </a:lnTo>
                <a:lnTo>
                  <a:pt x="5892" y="145040"/>
                </a:lnTo>
                <a:lnTo>
                  <a:pt x="6785" y="153844"/>
                </a:lnTo>
                <a:lnTo>
                  <a:pt x="7381" y="162570"/>
                </a:lnTo>
                <a:lnTo>
                  <a:pt x="7778" y="171245"/>
                </a:lnTo>
                <a:lnTo>
                  <a:pt x="8219" y="188504"/>
                </a:lnTo>
                <a:lnTo>
                  <a:pt x="9290" y="197107"/>
                </a:lnTo>
                <a:lnTo>
                  <a:pt x="10956" y="205700"/>
                </a:lnTo>
                <a:lnTo>
                  <a:pt x="13019" y="214286"/>
                </a:lnTo>
                <a:lnTo>
                  <a:pt x="14394" y="221915"/>
                </a:lnTo>
                <a:lnTo>
                  <a:pt x="15311" y="228906"/>
                </a:lnTo>
                <a:lnTo>
                  <a:pt x="15923" y="235471"/>
                </a:lnTo>
                <a:lnTo>
                  <a:pt x="17283" y="240801"/>
                </a:lnTo>
                <a:lnTo>
                  <a:pt x="19142" y="245306"/>
                </a:lnTo>
                <a:lnTo>
                  <a:pt x="21334" y="249263"/>
                </a:lnTo>
                <a:lnTo>
                  <a:pt x="22795" y="252853"/>
                </a:lnTo>
                <a:lnTo>
                  <a:pt x="23770" y="256199"/>
                </a:lnTo>
                <a:lnTo>
                  <a:pt x="25333" y="263861"/>
                </a:lnTo>
                <a:lnTo>
                  <a:pt x="26414" y="264490"/>
                </a:lnTo>
                <a:lnTo>
                  <a:pt x="28087" y="264909"/>
                </a:lnTo>
                <a:lnTo>
                  <a:pt x="30155" y="265189"/>
                </a:lnTo>
                <a:lnTo>
                  <a:pt x="31533" y="264423"/>
                </a:lnTo>
                <a:lnTo>
                  <a:pt x="32452" y="262959"/>
                </a:lnTo>
                <a:lnTo>
                  <a:pt x="33927" y="258318"/>
                </a:lnTo>
                <a:lnTo>
                  <a:pt x="34129" y="255143"/>
                </a:lnTo>
                <a:lnTo>
                  <a:pt x="34290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75"/>
          <p:cNvSpPr/>
          <p:nvPr/>
        </p:nvSpPr>
        <p:spPr>
          <a:xfrm>
            <a:off x="7726680" y="4663440"/>
            <a:ext cx="17146" cy="17146"/>
          </a:xfrm>
          <a:custGeom>
            <a:avLst/>
            <a:gdLst/>
            <a:ahLst/>
            <a:cxnLst/>
            <a:rect l="0" t="0" r="0" b="0"/>
            <a:pathLst>
              <a:path w="17146" h="17146">
                <a:moveTo>
                  <a:pt x="17145" y="17145"/>
                </a:moveTo>
                <a:lnTo>
                  <a:pt x="12594" y="12594"/>
                </a:lnTo>
                <a:lnTo>
                  <a:pt x="11253" y="10301"/>
                </a:lnTo>
                <a:lnTo>
                  <a:pt x="10360" y="7820"/>
                </a:lnTo>
                <a:lnTo>
                  <a:pt x="9764" y="5213"/>
                </a:lnTo>
                <a:lnTo>
                  <a:pt x="8414" y="3475"/>
                </a:lnTo>
                <a:lnTo>
                  <a:pt x="6561" y="231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76"/>
          <p:cNvSpPr/>
          <p:nvPr/>
        </p:nvSpPr>
        <p:spPr>
          <a:xfrm>
            <a:off x="7884787" y="4680585"/>
            <a:ext cx="227656" cy="264395"/>
          </a:xfrm>
          <a:custGeom>
            <a:avLst/>
            <a:gdLst/>
            <a:ahLst/>
            <a:cxnLst/>
            <a:rect l="0" t="0" r="0" b="0"/>
            <a:pathLst>
              <a:path w="227656" h="264395">
                <a:moveTo>
                  <a:pt x="107640" y="0"/>
                </a:moveTo>
                <a:lnTo>
                  <a:pt x="103089" y="0"/>
                </a:lnTo>
                <a:lnTo>
                  <a:pt x="100796" y="952"/>
                </a:lnTo>
                <a:lnTo>
                  <a:pt x="95708" y="4551"/>
                </a:lnTo>
                <a:lnTo>
                  <a:pt x="90272" y="11865"/>
                </a:lnTo>
                <a:lnTo>
                  <a:pt x="87489" y="16482"/>
                </a:lnTo>
                <a:lnTo>
                  <a:pt x="81856" y="24153"/>
                </a:lnTo>
                <a:lnTo>
                  <a:pt x="76179" y="31689"/>
                </a:lnTo>
                <a:lnTo>
                  <a:pt x="73330" y="36366"/>
                </a:lnTo>
                <a:lnTo>
                  <a:pt x="70480" y="41389"/>
                </a:lnTo>
                <a:lnTo>
                  <a:pt x="66674" y="46642"/>
                </a:lnTo>
                <a:lnTo>
                  <a:pt x="62231" y="52050"/>
                </a:lnTo>
                <a:lnTo>
                  <a:pt x="57366" y="57560"/>
                </a:lnTo>
                <a:lnTo>
                  <a:pt x="53168" y="63138"/>
                </a:lnTo>
                <a:lnTo>
                  <a:pt x="49419" y="68762"/>
                </a:lnTo>
                <a:lnTo>
                  <a:pt x="45966" y="74416"/>
                </a:lnTo>
                <a:lnTo>
                  <a:pt x="42711" y="80091"/>
                </a:lnTo>
                <a:lnTo>
                  <a:pt x="36556" y="91475"/>
                </a:lnTo>
                <a:lnTo>
                  <a:pt x="27736" y="108595"/>
                </a:lnTo>
                <a:lnTo>
                  <a:pt x="23889" y="115259"/>
                </a:lnTo>
                <a:lnTo>
                  <a:pt x="19422" y="122560"/>
                </a:lnTo>
                <a:lnTo>
                  <a:pt x="14537" y="130283"/>
                </a:lnTo>
                <a:lnTo>
                  <a:pt x="11282" y="137338"/>
                </a:lnTo>
                <a:lnTo>
                  <a:pt x="9112" y="143946"/>
                </a:lnTo>
                <a:lnTo>
                  <a:pt x="7665" y="150256"/>
                </a:lnTo>
                <a:lnTo>
                  <a:pt x="6700" y="156368"/>
                </a:lnTo>
                <a:lnTo>
                  <a:pt x="6056" y="162348"/>
                </a:lnTo>
                <a:lnTo>
                  <a:pt x="5628" y="168239"/>
                </a:lnTo>
                <a:lnTo>
                  <a:pt x="4389" y="174072"/>
                </a:lnTo>
                <a:lnTo>
                  <a:pt x="2611" y="179865"/>
                </a:lnTo>
                <a:lnTo>
                  <a:pt x="473" y="185633"/>
                </a:lnTo>
                <a:lnTo>
                  <a:pt x="0" y="190430"/>
                </a:lnTo>
                <a:lnTo>
                  <a:pt x="637" y="194581"/>
                </a:lnTo>
                <a:lnTo>
                  <a:pt x="2016" y="198300"/>
                </a:lnTo>
                <a:lnTo>
                  <a:pt x="2933" y="202685"/>
                </a:lnTo>
                <a:lnTo>
                  <a:pt x="3546" y="207513"/>
                </a:lnTo>
                <a:lnTo>
                  <a:pt x="3953" y="212637"/>
                </a:lnTo>
                <a:lnTo>
                  <a:pt x="5178" y="217958"/>
                </a:lnTo>
                <a:lnTo>
                  <a:pt x="6948" y="223411"/>
                </a:lnTo>
                <a:lnTo>
                  <a:pt x="9080" y="228950"/>
                </a:lnTo>
                <a:lnTo>
                  <a:pt x="11453" y="233596"/>
                </a:lnTo>
                <a:lnTo>
                  <a:pt x="16630" y="241298"/>
                </a:lnTo>
                <a:lnTo>
                  <a:pt x="22107" y="247896"/>
                </a:lnTo>
                <a:lnTo>
                  <a:pt x="24900" y="250989"/>
                </a:lnTo>
                <a:lnTo>
                  <a:pt x="28667" y="253051"/>
                </a:lnTo>
                <a:lnTo>
                  <a:pt x="33085" y="254426"/>
                </a:lnTo>
                <a:lnTo>
                  <a:pt x="37934" y="255342"/>
                </a:lnTo>
                <a:lnTo>
                  <a:pt x="43072" y="256905"/>
                </a:lnTo>
                <a:lnTo>
                  <a:pt x="48402" y="258900"/>
                </a:lnTo>
                <a:lnTo>
                  <a:pt x="53860" y="261183"/>
                </a:lnTo>
                <a:lnTo>
                  <a:pt x="58452" y="262704"/>
                </a:lnTo>
                <a:lnTo>
                  <a:pt x="62466" y="263719"/>
                </a:lnTo>
                <a:lnTo>
                  <a:pt x="66094" y="264394"/>
                </a:lnTo>
                <a:lnTo>
                  <a:pt x="70417" y="263893"/>
                </a:lnTo>
                <a:lnTo>
                  <a:pt x="75206" y="262606"/>
                </a:lnTo>
                <a:lnTo>
                  <a:pt x="80302" y="260795"/>
                </a:lnTo>
                <a:lnTo>
                  <a:pt x="85604" y="259589"/>
                </a:lnTo>
                <a:lnTo>
                  <a:pt x="91044" y="258784"/>
                </a:lnTo>
                <a:lnTo>
                  <a:pt x="96577" y="258247"/>
                </a:lnTo>
                <a:lnTo>
                  <a:pt x="102169" y="256938"/>
                </a:lnTo>
                <a:lnTo>
                  <a:pt x="107803" y="255112"/>
                </a:lnTo>
                <a:lnTo>
                  <a:pt x="113464" y="252942"/>
                </a:lnTo>
                <a:lnTo>
                  <a:pt x="119143" y="250543"/>
                </a:lnTo>
                <a:lnTo>
                  <a:pt x="124833" y="247991"/>
                </a:lnTo>
                <a:lnTo>
                  <a:pt x="130532" y="245337"/>
                </a:lnTo>
                <a:lnTo>
                  <a:pt x="135284" y="242616"/>
                </a:lnTo>
                <a:lnTo>
                  <a:pt x="139405" y="239849"/>
                </a:lnTo>
                <a:lnTo>
                  <a:pt x="143104" y="237052"/>
                </a:lnTo>
                <a:lnTo>
                  <a:pt x="147475" y="234234"/>
                </a:lnTo>
                <a:lnTo>
                  <a:pt x="152294" y="231404"/>
                </a:lnTo>
                <a:lnTo>
                  <a:pt x="157412" y="228564"/>
                </a:lnTo>
                <a:lnTo>
                  <a:pt x="162729" y="224766"/>
                </a:lnTo>
                <a:lnTo>
                  <a:pt x="168178" y="220329"/>
                </a:lnTo>
                <a:lnTo>
                  <a:pt x="173717" y="215466"/>
                </a:lnTo>
                <a:lnTo>
                  <a:pt x="179313" y="211271"/>
                </a:lnTo>
                <a:lnTo>
                  <a:pt x="184950" y="207522"/>
                </a:lnTo>
                <a:lnTo>
                  <a:pt x="190613" y="204071"/>
                </a:lnTo>
                <a:lnTo>
                  <a:pt x="194388" y="200817"/>
                </a:lnTo>
                <a:lnTo>
                  <a:pt x="196904" y="197695"/>
                </a:lnTo>
                <a:lnTo>
                  <a:pt x="200654" y="191687"/>
                </a:lnTo>
                <a:lnTo>
                  <a:pt x="205495" y="185841"/>
                </a:lnTo>
                <a:lnTo>
                  <a:pt x="210821" y="180069"/>
                </a:lnTo>
                <a:lnTo>
                  <a:pt x="217450" y="173152"/>
                </a:lnTo>
                <a:lnTo>
                  <a:pt x="218947" y="172585"/>
                </a:lnTo>
                <a:lnTo>
                  <a:pt x="225653" y="171674"/>
                </a:lnTo>
                <a:lnTo>
                  <a:pt x="227655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77"/>
          <p:cNvSpPr/>
          <p:nvPr/>
        </p:nvSpPr>
        <p:spPr>
          <a:xfrm>
            <a:off x="5335070" y="5383543"/>
            <a:ext cx="222768" cy="221532"/>
          </a:xfrm>
          <a:custGeom>
            <a:avLst/>
            <a:gdLst/>
            <a:ahLst/>
            <a:cxnLst/>
            <a:rect l="0" t="0" r="0" b="0"/>
            <a:pathLst>
              <a:path w="222768" h="221532">
                <a:moveTo>
                  <a:pt x="94180" y="145719"/>
                </a:moveTo>
                <a:lnTo>
                  <a:pt x="98730" y="141169"/>
                </a:lnTo>
                <a:lnTo>
                  <a:pt x="101023" y="139827"/>
                </a:lnTo>
                <a:lnTo>
                  <a:pt x="107849" y="137941"/>
                </a:lnTo>
                <a:lnTo>
                  <a:pt x="111247" y="137382"/>
                </a:lnTo>
                <a:lnTo>
                  <a:pt x="115418" y="137251"/>
                </a:lnTo>
                <a:lnTo>
                  <a:pt x="116911" y="136264"/>
                </a:lnTo>
                <a:lnTo>
                  <a:pt x="117906" y="134653"/>
                </a:lnTo>
                <a:lnTo>
                  <a:pt x="119965" y="129371"/>
                </a:lnTo>
                <a:lnTo>
                  <a:pt x="124054" y="120673"/>
                </a:lnTo>
                <a:lnTo>
                  <a:pt x="126479" y="116639"/>
                </a:lnTo>
                <a:lnTo>
                  <a:pt x="129048" y="112998"/>
                </a:lnTo>
                <a:lnTo>
                  <a:pt x="131712" y="109618"/>
                </a:lnTo>
                <a:lnTo>
                  <a:pt x="134674" y="103322"/>
                </a:lnTo>
                <a:lnTo>
                  <a:pt x="135463" y="100309"/>
                </a:lnTo>
                <a:lnTo>
                  <a:pt x="135989" y="96396"/>
                </a:lnTo>
                <a:lnTo>
                  <a:pt x="136340" y="91882"/>
                </a:lnTo>
                <a:lnTo>
                  <a:pt x="136574" y="86968"/>
                </a:lnTo>
                <a:lnTo>
                  <a:pt x="137682" y="82739"/>
                </a:lnTo>
                <a:lnTo>
                  <a:pt x="139374" y="78967"/>
                </a:lnTo>
                <a:lnTo>
                  <a:pt x="141455" y="75500"/>
                </a:lnTo>
                <a:lnTo>
                  <a:pt x="142841" y="71284"/>
                </a:lnTo>
                <a:lnTo>
                  <a:pt x="143765" y="66568"/>
                </a:lnTo>
                <a:lnTo>
                  <a:pt x="144382" y="61519"/>
                </a:lnTo>
                <a:lnTo>
                  <a:pt x="144793" y="57201"/>
                </a:lnTo>
                <a:lnTo>
                  <a:pt x="145067" y="53370"/>
                </a:lnTo>
                <a:lnTo>
                  <a:pt x="145371" y="46572"/>
                </a:lnTo>
                <a:lnTo>
                  <a:pt x="145506" y="40376"/>
                </a:lnTo>
                <a:lnTo>
                  <a:pt x="144590" y="37391"/>
                </a:lnTo>
                <a:lnTo>
                  <a:pt x="141032" y="31533"/>
                </a:lnTo>
                <a:lnTo>
                  <a:pt x="138815" y="25755"/>
                </a:lnTo>
                <a:lnTo>
                  <a:pt x="138224" y="22880"/>
                </a:lnTo>
                <a:lnTo>
                  <a:pt x="135925" y="20012"/>
                </a:lnTo>
                <a:lnTo>
                  <a:pt x="132487" y="17147"/>
                </a:lnTo>
                <a:lnTo>
                  <a:pt x="128291" y="14284"/>
                </a:lnTo>
                <a:lnTo>
                  <a:pt x="124540" y="11423"/>
                </a:lnTo>
                <a:lnTo>
                  <a:pt x="117833" y="5705"/>
                </a:lnTo>
                <a:lnTo>
                  <a:pt x="114711" y="3799"/>
                </a:lnTo>
                <a:lnTo>
                  <a:pt x="108703" y="1681"/>
                </a:lnTo>
                <a:lnTo>
                  <a:pt x="102856" y="739"/>
                </a:lnTo>
                <a:lnTo>
                  <a:pt x="96131" y="321"/>
                </a:lnTo>
                <a:lnTo>
                  <a:pt x="82587" y="86"/>
                </a:lnTo>
                <a:lnTo>
                  <a:pt x="65960" y="0"/>
                </a:lnTo>
                <a:lnTo>
                  <a:pt x="62984" y="948"/>
                </a:lnTo>
                <a:lnTo>
                  <a:pt x="57137" y="4541"/>
                </a:lnTo>
                <a:lnTo>
                  <a:pt x="51364" y="6773"/>
                </a:lnTo>
                <a:lnTo>
                  <a:pt x="48491" y="7369"/>
                </a:lnTo>
                <a:lnTo>
                  <a:pt x="42759" y="10570"/>
                </a:lnTo>
                <a:lnTo>
                  <a:pt x="39897" y="12757"/>
                </a:lnTo>
                <a:lnTo>
                  <a:pt x="37036" y="16120"/>
                </a:lnTo>
                <a:lnTo>
                  <a:pt x="34176" y="20268"/>
                </a:lnTo>
                <a:lnTo>
                  <a:pt x="31317" y="24938"/>
                </a:lnTo>
                <a:lnTo>
                  <a:pt x="28459" y="29003"/>
                </a:lnTo>
                <a:lnTo>
                  <a:pt x="25601" y="32666"/>
                </a:lnTo>
                <a:lnTo>
                  <a:pt x="22743" y="36060"/>
                </a:lnTo>
                <a:lnTo>
                  <a:pt x="19885" y="40228"/>
                </a:lnTo>
                <a:lnTo>
                  <a:pt x="17028" y="44912"/>
                </a:lnTo>
                <a:lnTo>
                  <a:pt x="14170" y="49939"/>
                </a:lnTo>
                <a:lnTo>
                  <a:pt x="12265" y="55196"/>
                </a:lnTo>
                <a:lnTo>
                  <a:pt x="10995" y="60605"/>
                </a:lnTo>
                <a:lnTo>
                  <a:pt x="10148" y="66116"/>
                </a:lnTo>
                <a:lnTo>
                  <a:pt x="8631" y="70743"/>
                </a:lnTo>
                <a:lnTo>
                  <a:pt x="6667" y="74780"/>
                </a:lnTo>
                <a:lnTo>
                  <a:pt x="4405" y="78424"/>
                </a:lnTo>
                <a:lnTo>
                  <a:pt x="2898" y="82758"/>
                </a:lnTo>
                <a:lnTo>
                  <a:pt x="1893" y="87553"/>
                </a:lnTo>
                <a:lnTo>
                  <a:pt x="1222" y="92654"/>
                </a:lnTo>
                <a:lnTo>
                  <a:pt x="776" y="97960"/>
                </a:lnTo>
                <a:lnTo>
                  <a:pt x="478" y="103402"/>
                </a:lnTo>
                <a:lnTo>
                  <a:pt x="147" y="113576"/>
                </a:lnTo>
                <a:lnTo>
                  <a:pt x="0" y="121274"/>
                </a:lnTo>
                <a:lnTo>
                  <a:pt x="913" y="125612"/>
                </a:lnTo>
                <a:lnTo>
                  <a:pt x="2475" y="130409"/>
                </a:lnTo>
                <a:lnTo>
                  <a:pt x="4468" y="135513"/>
                </a:lnTo>
                <a:lnTo>
                  <a:pt x="5797" y="139867"/>
                </a:lnTo>
                <a:lnTo>
                  <a:pt x="6683" y="143723"/>
                </a:lnTo>
                <a:lnTo>
                  <a:pt x="7273" y="147246"/>
                </a:lnTo>
                <a:lnTo>
                  <a:pt x="8619" y="151500"/>
                </a:lnTo>
                <a:lnTo>
                  <a:pt x="10469" y="156240"/>
                </a:lnTo>
                <a:lnTo>
                  <a:pt x="12655" y="161306"/>
                </a:lnTo>
                <a:lnTo>
                  <a:pt x="15065" y="165635"/>
                </a:lnTo>
                <a:lnTo>
                  <a:pt x="17624" y="169474"/>
                </a:lnTo>
                <a:lnTo>
                  <a:pt x="20282" y="172986"/>
                </a:lnTo>
                <a:lnTo>
                  <a:pt x="23960" y="176280"/>
                </a:lnTo>
                <a:lnTo>
                  <a:pt x="28316" y="179428"/>
                </a:lnTo>
                <a:lnTo>
                  <a:pt x="33126" y="182479"/>
                </a:lnTo>
                <a:lnTo>
                  <a:pt x="37285" y="185466"/>
                </a:lnTo>
                <a:lnTo>
                  <a:pt x="41009" y="188409"/>
                </a:lnTo>
                <a:lnTo>
                  <a:pt x="47689" y="194220"/>
                </a:lnTo>
                <a:lnTo>
                  <a:pt x="53832" y="199977"/>
                </a:lnTo>
                <a:lnTo>
                  <a:pt x="57756" y="202846"/>
                </a:lnTo>
                <a:lnTo>
                  <a:pt x="62278" y="205711"/>
                </a:lnTo>
                <a:lnTo>
                  <a:pt x="67196" y="208574"/>
                </a:lnTo>
                <a:lnTo>
                  <a:pt x="72381" y="210482"/>
                </a:lnTo>
                <a:lnTo>
                  <a:pt x="77742" y="211755"/>
                </a:lnTo>
                <a:lnTo>
                  <a:pt x="83221" y="212603"/>
                </a:lnTo>
                <a:lnTo>
                  <a:pt x="87826" y="214121"/>
                </a:lnTo>
                <a:lnTo>
                  <a:pt x="91849" y="216085"/>
                </a:lnTo>
                <a:lnTo>
                  <a:pt x="95483" y="218347"/>
                </a:lnTo>
                <a:lnTo>
                  <a:pt x="99811" y="219855"/>
                </a:lnTo>
                <a:lnTo>
                  <a:pt x="104602" y="220861"/>
                </a:lnTo>
                <a:lnTo>
                  <a:pt x="109700" y="221531"/>
                </a:lnTo>
                <a:lnTo>
                  <a:pt x="115004" y="221026"/>
                </a:lnTo>
                <a:lnTo>
                  <a:pt x="120445" y="219736"/>
                </a:lnTo>
                <a:lnTo>
                  <a:pt x="125978" y="217924"/>
                </a:lnTo>
                <a:lnTo>
                  <a:pt x="131571" y="216715"/>
                </a:lnTo>
                <a:lnTo>
                  <a:pt x="137204" y="215910"/>
                </a:lnTo>
                <a:lnTo>
                  <a:pt x="142865" y="215373"/>
                </a:lnTo>
                <a:lnTo>
                  <a:pt x="147592" y="214063"/>
                </a:lnTo>
                <a:lnTo>
                  <a:pt x="151695" y="212237"/>
                </a:lnTo>
                <a:lnTo>
                  <a:pt x="155383" y="210067"/>
                </a:lnTo>
                <a:lnTo>
                  <a:pt x="159747" y="207667"/>
                </a:lnTo>
                <a:lnTo>
                  <a:pt x="169675" y="202462"/>
                </a:lnTo>
                <a:lnTo>
                  <a:pt x="174990" y="198787"/>
                </a:lnTo>
                <a:lnTo>
                  <a:pt x="180438" y="194433"/>
                </a:lnTo>
                <a:lnTo>
                  <a:pt x="185975" y="189625"/>
                </a:lnTo>
                <a:lnTo>
                  <a:pt x="190620" y="184515"/>
                </a:lnTo>
                <a:lnTo>
                  <a:pt x="194668" y="179203"/>
                </a:lnTo>
                <a:lnTo>
                  <a:pt x="198319" y="173756"/>
                </a:lnTo>
                <a:lnTo>
                  <a:pt x="202659" y="168221"/>
                </a:lnTo>
                <a:lnTo>
                  <a:pt x="207456" y="162625"/>
                </a:lnTo>
                <a:lnTo>
                  <a:pt x="212560" y="156990"/>
                </a:lnTo>
                <a:lnTo>
                  <a:pt x="215962" y="152280"/>
                </a:lnTo>
                <a:lnTo>
                  <a:pt x="218230" y="148188"/>
                </a:lnTo>
                <a:lnTo>
                  <a:pt x="222767" y="1371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78"/>
          <p:cNvSpPr/>
          <p:nvPr/>
        </p:nvSpPr>
        <p:spPr>
          <a:xfrm>
            <a:off x="5600700" y="5323522"/>
            <a:ext cx="222885" cy="291466"/>
          </a:xfrm>
          <a:custGeom>
            <a:avLst/>
            <a:gdLst/>
            <a:ahLst/>
            <a:cxnLst/>
            <a:rect l="0" t="0" r="0" b="0"/>
            <a:pathLst>
              <a:path w="222885" h="291466">
                <a:moveTo>
                  <a:pt x="0" y="0"/>
                </a:moveTo>
                <a:lnTo>
                  <a:pt x="0" y="28619"/>
                </a:lnTo>
                <a:lnTo>
                  <a:pt x="2540" y="36850"/>
                </a:lnTo>
                <a:lnTo>
                  <a:pt x="4550" y="41712"/>
                </a:lnTo>
                <a:lnTo>
                  <a:pt x="5891" y="46857"/>
                </a:lnTo>
                <a:lnTo>
                  <a:pt x="6785" y="52194"/>
                </a:lnTo>
                <a:lnTo>
                  <a:pt x="7380" y="57656"/>
                </a:lnTo>
                <a:lnTo>
                  <a:pt x="9683" y="63203"/>
                </a:lnTo>
                <a:lnTo>
                  <a:pt x="13122" y="68805"/>
                </a:lnTo>
                <a:lnTo>
                  <a:pt x="17321" y="74445"/>
                </a:lnTo>
                <a:lnTo>
                  <a:pt x="21072" y="80110"/>
                </a:lnTo>
                <a:lnTo>
                  <a:pt x="24526" y="85792"/>
                </a:lnTo>
                <a:lnTo>
                  <a:pt x="27780" y="91484"/>
                </a:lnTo>
                <a:lnTo>
                  <a:pt x="33936" y="102890"/>
                </a:lnTo>
                <a:lnTo>
                  <a:pt x="36912" y="108598"/>
                </a:lnTo>
                <a:lnTo>
                  <a:pt x="40800" y="113356"/>
                </a:lnTo>
                <a:lnTo>
                  <a:pt x="45298" y="117481"/>
                </a:lnTo>
                <a:lnTo>
                  <a:pt x="50201" y="121183"/>
                </a:lnTo>
                <a:lnTo>
                  <a:pt x="55374" y="125556"/>
                </a:lnTo>
                <a:lnTo>
                  <a:pt x="60728" y="130377"/>
                </a:lnTo>
                <a:lnTo>
                  <a:pt x="66203" y="135495"/>
                </a:lnTo>
                <a:lnTo>
                  <a:pt x="70805" y="140813"/>
                </a:lnTo>
                <a:lnTo>
                  <a:pt x="74826" y="146263"/>
                </a:lnTo>
                <a:lnTo>
                  <a:pt x="78459" y="151801"/>
                </a:lnTo>
                <a:lnTo>
                  <a:pt x="83738" y="157398"/>
                </a:lnTo>
                <a:lnTo>
                  <a:pt x="90115" y="163034"/>
                </a:lnTo>
                <a:lnTo>
                  <a:pt x="97225" y="168697"/>
                </a:lnTo>
                <a:lnTo>
                  <a:pt x="102916" y="174378"/>
                </a:lnTo>
                <a:lnTo>
                  <a:pt x="107663" y="180069"/>
                </a:lnTo>
                <a:lnTo>
                  <a:pt x="111781" y="185769"/>
                </a:lnTo>
                <a:lnTo>
                  <a:pt x="116430" y="190520"/>
                </a:lnTo>
                <a:lnTo>
                  <a:pt x="121435" y="194641"/>
                </a:lnTo>
                <a:lnTo>
                  <a:pt x="126677" y="198341"/>
                </a:lnTo>
                <a:lnTo>
                  <a:pt x="132076" y="202712"/>
                </a:lnTo>
                <a:lnTo>
                  <a:pt x="137581" y="207532"/>
                </a:lnTo>
                <a:lnTo>
                  <a:pt x="143155" y="212649"/>
                </a:lnTo>
                <a:lnTo>
                  <a:pt x="147824" y="217966"/>
                </a:lnTo>
                <a:lnTo>
                  <a:pt x="151889" y="223416"/>
                </a:lnTo>
                <a:lnTo>
                  <a:pt x="155552" y="228954"/>
                </a:lnTo>
                <a:lnTo>
                  <a:pt x="162161" y="237647"/>
                </a:lnTo>
                <a:lnTo>
                  <a:pt x="168274" y="244686"/>
                </a:lnTo>
                <a:lnTo>
                  <a:pt x="174166" y="250990"/>
                </a:lnTo>
                <a:lnTo>
                  <a:pt x="178023" y="254004"/>
                </a:lnTo>
                <a:lnTo>
                  <a:pt x="182500" y="256966"/>
                </a:lnTo>
                <a:lnTo>
                  <a:pt x="187388" y="259893"/>
                </a:lnTo>
                <a:lnTo>
                  <a:pt x="191601" y="262797"/>
                </a:lnTo>
                <a:lnTo>
                  <a:pt x="195361" y="265686"/>
                </a:lnTo>
                <a:lnTo>
                  <a:pt x="198820" y="268564"/>
                </a:lnTo>
                <a:lnTo>
                  <a:pt x="201127" y="271435"/>
                </a:lnTo>
                <a:lnTo>
                  <a:pt x="202665" y="274302"/>
                </a:lnTo>
                <a:lnTo>
                  <a:pt x="203689" y="277165"/>
                </a:lnTo>
                <a:lnTo>
                  <a:pt x="205325" y="279075"/>
                </a:lnTo>
                <a:lnTo>
                  <a:pt x="207368" y="280347"/>
                </a:lnTo>
                <a:lnTo>
                  <a:pt x="212178" y="281761"/>
                </a:lnTo>
                <a:lnTo>
                  <a:pt x="217492" y="282390"/>
                </a:lnTo>
                <a:lnTo>
                  <a:pt x="219289" y="283510"/>
                </a:lnTo>
                <a:lnTo>
                  <a:pt x="220488" y="285209"/>
                </a:lnTo>
                <a:lnTo>
                  <a:pt x="222884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79"/>
          <p:cNvSpPr/>
          <p:nvPr/>
        </p:nvSpPr>
        <p:spPr>
          <a:xfrm>
            <a:off x="5360670" y="5512222"/>
            <a:ext cx="85726" cy="42758"/>
          </a:xfrm>
          <a:custGeom>
            <a:avLst/>
            <a:gdLst/>
            <a:ahLst/>
            <a:cxnLst/>
            <a:rect l="0" t="0" r="0" b="0"/>
            <a:pathLst>
              <a:path w="85726" h="42758">
                <a:moveTo>
                  <a:pt x="85725" y="8468"/>
                </a:moveTo>
                <a:lnTo>
                  <a:pt x="85725" y="1086"/>
                </a:lnTo>
                <a:lnTo>
                  <a:pt x="84772" y="689"/>
                </a:lnTo>
                <a:lnTo>
                  <a:pt x="83185" y="425"/>
                </a:lnTo>
                <a:lnTo>
                  <a:pt x="78343" y="0"/>
                </a:lnTo>
                <a:lnTo>
                  <a:pt x="77946" y="917"/>
                </a:lnTo>
                <a:lnTo>
                  <a:pt x="77682" y="2482"/>
                </a:lnTo>
                <a:lnTo>
                  <a:pt x="77505" y="4477"/>
                </a:lnTo>
                <a:lnTo>
                  <a:pt x="76435" y="5807"/>
                </a:lnTo>
                <a:lnTo>
                  <a:pt x="74769" y="6695"/>
                </a:lnTo>
                <a:lnTo>
                  <a:pt x="68941" y="8364"/>
                </a:lnTo>
                <a:lnTo>
                  <a:pt x="67868" y="8399"/>
                </a:lnTo>
                <a:lnTo>
                  <a:pt x="64136" y="8437"/>
                </a:lnTo>
                <a:lnTo>
                  <a:pt x="61807" y="9399"/>
                </a:lnTo>
                <a:lnTo>
                  <a:pt x="59302" y="10994"/>
                </a:lnTo>
                <a:lnTo>
                  <a:pt x="52989" y="15845"/>
                </a:lnTo>
                <a:lnTo>
                  <a:pt x="51518" y="17197"/>
                </a:lnTo>
                <a:lnTo>
                  <a:pt x="44190" y="24316"/>
                </a:lnTo>
                <a:lnTo>
                  <a:pt x="42795" y="24748"/>
                </a:lnTo>
                <a:lnTo>
                  <a:pt x="40913" y="25036"/>
                </a:lnTo>
                <a:lnTo>
                  <a:pt x="38705" y="25229"/>
                </a:lnTo>
                <a:lnTo>
                  <a:pt x="36280" y="26309"/>
                </a:lnTo>
                <a:lnTo>
                  <a:pt x="33712" y="27982"/>
                </a:lnTo>
                <a:lnTo>
                  <a:pt x="27296" y="32960"/>
                </a:lnTo>
                <a:lnTo>
                  <a:pt x="25817" y="33368"/>
                </a:lnTo>
                <a:lnTo>
                  <a:pt x="23879" y="33641"/>
                </a:lnTo>
                <a:lnTo>
                  <a:pt x="18474" y="34077"/>
                </a:lnTo>
                <a:lnTo>
                  <a:pt x="15196" y="34137"/>
                </a:lnTo>
                <a:lnTo>
                  <a:pt x="12988" y="34153"/>
                </a:lnTo>
                <a:lnTo>
                  <a:pt x="10563" y="35116"/>
                </a:lnTo>
                <a:lnTo>
                  <a:pt x="7995" y="36711"/>
                </a:lnTo>
                <a:lnTo>
                  <a:pt x="0" y="427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80"/>
          <p:cNvSpPr/>
          <p:nvPr/>
        </p:nvSpPr>
        <p:spPr>
          <a:xfrm>
            <a:off x="5574982" y="5323522"/>
            <a:ext cx="240031" cy="325756"/>
          </a:xfrm>
          <a:custGeom>
            <a:avLst/>
            <a:gdLst/>
            <a:ahLst/>
            <a:cxnLst/>
            <a:rect l="0" t="0" r="0" b="0"/>
            <a:pathLst>
              <a:path w="240031" h="325756">
                <a:moveTo>
                  <a:pt x="240030" y="0"/>
                </a:moveTo>
                <a:lnTo>
                  <a:pt x="228099" y="0"/>
                </a:lnTo>
                <a:lnTo>
                  <a:pt x="225408" y="953"/>
                </a:lnTo>
                <a:lnTo>
                  <a:pt x="219879" y="4551"/>
                </a:lnTo>
                <a:lnTo>
                  <a:pt x="214247" y="9325"/>
                </a:lnTo>
                <a:lnTo>
                  <a:pt x="211411" y="11932"/>
                </a:lnTo>
                <a:lnTo>
                  <a:pt x="205720" y="19908"/>
                </a:lnTo>
                <a:lnTo>
                  <a:pt x="200017" y="28851"/>
                </a:lnTo>
                <a:lnTo>
                  <a:pt x="194306" y="36000"/>
                </a:lnTo>
                <a:lnTo>
                  <a:pt x="191450" y="41145"/>
                </a:lnTo>
                <a:lnTo>
                  <a:pt x="188594" y="47433"/>
                </a:lnTo>
                <a:lnTo>
                  <a:pt x="185737" y="54482"/>
                </a:lnTo>
                <a:lnTo>
                  <a:pt x="181927" y="62039"/>
                </a:lnTo>
                <a:lnTo>
                  <a:pt x="177482" y="69934"/>
                </a:lnTo>
                <a:lnTo>
                  <a:pt x="172614" y="78055"/>
                </a:lnTo>
                <a:lnTo>
                  <a:pt x="168416" y="85374"/>
                </a:lnTo>
                <a:lnTo>
                  <a:pt x="161212" y="98586"/>
                </a:lnTo>
                <a:lnTo>
                  <a:pt x="151801" y="116735"/>
                </a:lnTo>
                <a:lnTo>
                  <a:pt x="147873" y="123543"/>
                </a:lnTo>
                <a:lnTo>
                  <a:pt x="143350" y="130940"/>
                </a:lnTo>
                <a:lnTo>
                  <a:pt x="138429" y="138728"/>
                </a:lnTo>
                <a:lnTo>
                  <a:pt x="134196" y="145826"/>
                </a:lnTo>
                <a:lnTo>
                  <a:pt x="130422" y="152462"/>
                </a:lnTo>
                <a:lnTo>
                  <a:pt x="123687" y="164916"/>
                </a:lnTo>
                <a:lnTo>
                  <a:pt x="111604" y="188433"/>
                </a:lnTo>
                <a:lnTo>
                  <a:pt x="100045" y="211423"/>
                </a:lnTo>
                <a:lnTo>
                  <a:pt x="96224" y="217149"/>
                </a:lnTo>
                <a:lnTo>
                  <a:pt x="91772" y="222871"/>
                </a:lnTo>
                <a:lnTo>
                  <a:pt x="86899" y="228591"/>
                </a:lnTo>
                <a:lnTo>
                  <a:pt x="82698" y="233357"/>
                </a:lnTo>
                <a:lnTo>
                  <a:pt x="75489" y="241192"/>
                </a:lnTo>
                <a:lnTo>
                  <a:pt x="69111" y="250389"/>
                </a:lnTo>
                <a:lnTo>
                  <a:pt x="63101" y="259874"/>
                </a:lnTo>
                <a:lnTo>
                  <a:pt x="57255" y="267265"/>
                </a:lnTo>
                <a:lnTo>
                  <a:pt x="51481" y="273725"/>
                </a:lnTo>
                <a:lnTo>
                  <a:pt x="45741" y="279770"/>
                </a:lnTo>
                <a:lnTo>
                  <a:pt x="6785" y="318970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81"/>
          <p:cNvSpPr/>
          <p:nvPr/>
        </p:nvSpPr>
        <p:spPr>
          <a:xfrm>
            <a:off x="5909334" y="5323522"/>
            <a:ext cx="42839" cy="461455"/>
          </a:xfrm>
          <a:custGeom>
            <a:avLst/>
            <a:gdLst/>
            <a:ahLst/>
            <a:cxnLst/>
            <a:rect l="0" t="0" r="0" b="0"/>
            <a:pathLst>
              <a:path w="42839" h="461455">
                <a:moveTo>
                  <a:pt x="8548" y="0"/>
                </a:moveTo>
                <a:lnTo>
                  <a:pt x="3609" y="0"/>
                </a:lnTo>
                <a:lnTo>
                  <a:pt x="5718" y="0"/>
                </a:lnTo>
                <a:lnTo>
                  <a:pt x="3159" y="0"/>
                </a:lnTo>
                <a:lnTo>
                  <a:pt x="2098" y="1905"/>
                </a:lnTo>
                <a:lnTo>
                  <a:pt x="919" y="9102"/>
                </a:lnTo>
                <a:lnTo>
                  <a:pt x="162" y="23353"/>
                </a:lnTo>
                <a:lnTo>
                  <a:pt x="0" y="53569"/>
                </a:lnTo>
                <a:lnTo>
                  <a:pt x="945" y="61431"/>
                </a:lnTo>
                <a:lnTo>
                  <a:pt x="2527" y="69529"/>
                </a:lnTo>
                <a:lnTo>
                  <a:pt x="4534" y="77785"/>
                </a:lnTo>
                <a:lnTo>
                  <a:pt x="5872" y="86147"/>
                </a:lnTo>
                <a:lnTo>
                  <a:pt x="6764" y="94579"/>
                </a:lnTo>
                <a:lnTo>
                  <a:pt x="7359" y="103058"/>
                </a:lnTo>
                <a:lnTo>
                  <a:pt x="7755" y="111567"/>
                </a:lnTo>
                <a:lnTo>
                  <a:pt x="8196" y="128643"/>
                </a:lnTo>
                <a:lnTo>
                  <a:pt x="8517" y="180028"/>
                </a:lnTo>
                <a:lnTo>
                  <a:pt x="9480" y="189551"/>
                </a:lnTo>
                <a:lnTo>
                  <a:pt x="11075" y="199710"/>
                </a:lnTo>
                <a:lnTo>
                  <a:pt x="13090" y="210293"/>
                </a:lnTo>
                <a:lnTo>
                  <a:pt x="14433" y="220205"/>
                </a:lnTo>
                <a:lnTo>
                  <a:pt x="15329" y="229671"/>
                </a:lnTo>
                <a:lnTo>
                  <a:pt x="15926" y="238839"/>
                </a:lnTo>
                <a:lnTo>
                  <a:pt x="17277" y="247808"/>
                </a:lnTo>
                <a:lnTo>
                  <a:pt x="19130" y="256645"/>
                </a:lnTo>
                <a:lnTo>
                  <a:pt x="21317" y="265395"/>
                </a:lnTo>
                <a:lnTo>
                  <a:pt x="22776" y="275037"/>
                </a:lnTo>
                <a:lnTo>
                  <a:pt x="23748" y="285276"/>
                </a:lnTo>
                <a:lnTo>
                  <a:pt x="24828" y="304907"/>
                </a:lnTo>
                <a:lnTo>
                  <a:pt x="25309" y="319982"/>
                </a:lnTo>
                <a:lnTo>
                  <a:pt x="26389" y="327621"/>
                </a:lnTo>
                <a:lnTo>
                  <a:pt x="28062" y="335572"/>
                </a:lnTo>
                <a:lnTo>
                  <a:pt x="30130" y="343729"/>
                </a:lnTo>
                <a:lnTo>
                  <a:pt x="31509" y="352026"/>
                </a:lnTo>
                <a:lnTo>
                  <a:pt x="32427" y="360414"/>
                </a:lnTo>
                <a:lnTo>
                  <a:pt x="33040" y="368863"/>
                </a:lnTo>
                <a:lnTo>
                  <a:pt x="33449" y="377354"/>
                </a:lnTo>
                <a:lnTo>
                  <a:pt x="33902" y="394408"/>
                </a:lnTo>
                <a:lnTo>
                  <a:pt x="34158" y="415523"/>
                </a:lnTo>
                <a:lnTo>
                  <a:pt x="35146" y="420843"/>
                </a:lnTo>
                <a:lnTo>
                  <a:pt x="36758" y="425342"/>
                </a:lnTo>
                <a:lnTo>
                  <a:pt x="38785" y="429294"/>
                </a:lnTo>
                <a:lnTo>
                  <a:pt x="40136" y="433833"/>
                </a:lnTo>
                <a:lnTo>
                  <a:pt x="41036" y="438765"/>
                </a:lnTo>
                <a:lnTo>
                  <a:pt x="42482" y="451266"/>
                </a:lnTo>
                <a:lnTo>
                  <a:pt x="42806" y="461454"/>
                </a:lnTo>
                <a:lnTo>
                  <a:pt x="42838" y="4543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82"/>
          <p:cNvSpPr/>
          <p:nvPr/>
        </p:nvSpPr>
        <p:spPr>
          <a:xfrm>
            <a:off x="5917882" y="5314953"/>
            <a:ext cx="195825" cy="265745"/>
          </a:xfrm>
          <a:custGeom>
            <a:avLst/>
            <a:gdLst/>
            <a:ahLst/>
            <a:cxnLst/>
            <a:rect l="0" t="0" r="0" b="0"/>
            <a:pathLst>
              <a:path w="195825" h="265745">
                <a:moveTo>
                  <a:pt x="0" y="34287"/>
                </a:moveTo>
                <a:lnTo>
                  <a:pt x="0" y="21516"/>
                </a:lnTo>
                <a:lnTo>
                  <a:pt x="953" y="19106"/>
                </a:lnTo>
                <a:lnTo>
                  <a:pt x="4551" y="13887"/>
                </a:lnTo>
                <a:lnTo>
                  <a:pt x="6844" y="12114"/>
                </a:lnTo>
                <a:lnTo>
                  <a:pt x="9325" y="10933"/>
                </a:lnTo>
                <a:lnTo>
                  <a:pt x="11932" y="10145"/>
                </a:lnTo>
                <a:lnTo>
                  <a:pt x="17368" y="6729"/>
                </a:lnTo>
                <a:lnTo>
                  <a:pt x="20152" y="4485"/>
                </a:lnTo>
                <a:lnTo>
                  <a:pt x="23912" y="2989"/>
                </a:lnTo>
                <a:lnTo>
                  <a:pt x="28324" y="1992"/>
                </a:lnTo>
                <a:lnTo>
                  <a:pt x="33170" y="1327"/>
                </a:lnTo>
                <a:lnTo>
                  <a:pt x="37354" y="883"/>
                </a:lnTo>
                <a:lnTo>
                  <a:pt x="41095" y="588"/>
                </a:lnTo>
                <a:lnTo>
                  <a:pt x="44542" y="391"/>
                </a:lnTo>
                <a:lnTo>
                  <a:pt x="53451" y="172"/>
                </a:lnTo>
                <a:lnTo>
                  <a:pt x="101239" y="0"/>
                </a:lnTo>
                <a:lnTo>
                  <a:pt x="107498" y="951"/>
                </a:lnTo>
                <a:lnTo>
                  <a:pt x="114528" y="2538"/>
                </a:lnTo>
                <a:lnTo>
                  <a:pt x="122072" y="4548"/>
                </a:lnTo>
                <a:lnTo>
                  <a:pt x="128054" y="6841"/>
                </a:lnTo>
                <a:lnTo>
                  <a:pt x="132994" y="9322"/>
                </a:lnTo>
                <a:lnTo>
                  <a:pt x="137241" y="11929"/>
                </a:lnTo>
                <a:lnTo>
                  <a:pt x="141976" y="14618"/>
                </a:lnTo>
                <a:lnTo>
                  <a:pt x="152318" y="20148"/>
                </a:lnTo>
                <a:lnTo>
                  <a:pt x="156790" y="22956"/>
                </a:lnTo>
                <a:lnTo>
                  <a:pt x="160724" y="25781"/>
                </a:lnTo>
                <a:lnTo>
                  <a:pt x="164300" y="28616"/>
                </a:lnTo>
                <a:lnTo>
                  <a:pt x="167636" y="32411"/>
                </a:lnTo>
                <a:lnTo>
                  <a:pt x="170812" y="36846"/>
                </a:lnTo>
                <a:lnTo>
                  <a:pt x="173882" y="41708"/>
                </a:lnTo>
                <a:lnTo>
                  <a:pt x="179834" y="49650"/>
                </a:lnTo>
                <a:lnTo>
                  <a:pt x="182754" y="53101"/>
                </a:lnTo>
                <a:lnTo>
                  <a:pt x="184701" y="57307"/>
                </a:lnTo>
                <a:lnTo>
                  <a:pt x="185999" y="62016"/>
                </a:lnTo>
                <a:lnTo>
                  <a:pt x="186864" y="67060"/>
                </a:lnTo>
                <a:lnTo>
                  <a:pt x="188394" y="72328"/>
                </a:lnTo>
                <a:lnTo>
                  <a:pt x="190366" y="77746"/>
                </a:lnTo>
                <a:lnTo>
                  <a:pt x="192633" y="83262"/>
                </a:lnTo>
                <a:lnTo>
                  <a:pt x="194145" y="88844"/>
                </a:lnTo>
                <a:lnTo>
                  <a:pt x="195153" y="94471"/>
                </a:lnTo>
                <a:lnTo>
                  <a:pt x="195824" y="100127"/>
                </a:lnTo>
                <a:lnTo>
                  <a:pt x="195320" y="105803"/>
                </a:lnTo>
                <a:lnTo>
                  <a:pt x="194030" y="111491"/>
                </a:lnTo>
                <a:lnTo>
                  <a:pt x="192219" y="117189"/>
                </a:lnTo>
                <a:lnTo>
                  <a:pt x="190059" y="122892"/>
                </a:lnTo>
                <a:lnTo>
                  <a:pt x="187666" y="128600"/>
                </a:lnTo>
                <a:lnTo>
                  <a:pt x="185118" y="134310"/>
                </a:lnTo>
                <a:lnTo>
                  <a:pt x="179747" y="145734"/>
                </a:lnTo>
                <a:lnTo>
                  <a:pt x="160004" y="185734"/>
                </a:lnTo>
                <a:lnTo>
                  <a:pt x="156199" y="191450"/>
                </a:lnTo>
                <a:lnTo>
                  <a:pt x="151758" y="197164"/>
                </a:lnTo>
                <a:lnTo>
                  <a:pt x="146892" y="202879"/>
                </a:lnTo>
                <a:lnTo>
                  <a:pt x="141743" y="207642"/>
                </a:lnTo>
                <a:lnTo>
                  <a:pt x="136405" y="211769"/>
                </a:lnTo>
                <a:lnTo>
                  <a:pt x="130942" y="215473"/>
                </a:lnTo>
                <a:lnTo>
                  <a:pt x="125395" y="219848"/>
                </a:lnTo>
                <a:lnTo>
                  <a:pt x="119792" y="224669"/>
                </a:lnTo>
                <a:lnTo>
                  <a:pt x="114151" y="229788"/>
                </a:lnTo>
                <a:lnTo>
                  <a:pt x="108486" y="234154"/>
                </a:lnTo>
                <a:lnTo>
                  <a:pt x="102804" y="238016"/>
                </a:lnTo>
                <a:lnTo>
                  <a:pt x="97111" y="241544"/>
                </a:lnTo>
                <a:lnTo>
                  <a:pt x="91411" y="244848"/>
                </a:lnTo>
                <a:lnTo>
                  <a:pt x="79997" y="251059"/>
                </a:lnTo>
                <a:lnTo>
                  <a:pt x="62861" y="259912"/>
                </a:lnTo>
                <a:lnTo>
                  <a:pt x="58100" y="261856"/>
                </a:lnTo>
                <a:lnTo>
                  <a:pt x="53974" y="263152"/>
                </a:lnTo>
                <a:lnTo>
                  <a:pt x="50270" y="264016"/>
                </a:lnTo>
                <a:lnTo>
                  <a:pt x="46848" y="264592"/>
                </a:lnTo>
                <a:lnTo>
                  <a:pt x="43615" y="264976"/>
                </a:lnTo>
                <a:lnTo>
                  <a:pt x="40507" y="265232"/>
                </a:lnTo>
                <a:lnTo>
                  <a:pt x="34513" y="265516"/>
                </a:lnTo>
                <a:lnTo>
                  <a:pt x="28674" y="265643"/>
                </a:lnTo>
                <a:lnTo>
                  <a:pt x="17145" y="2657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83"/>
          <p:cNvSpPr/>
          <p:nvPr/>
        </p:nvSpPr>
        <p:spPr>
          <a:xfrm>
            <a:off x="6200777" y="5314950"/>
            <a:ext cx="154303" cy="257163"/>
          </a:xfrm>
          <a:custGeom>
            <a:avLst/>
            <a:gdLst/>
            <a:ahLst/>
            <a:cxnLst/>
            <a:rect l="0" t="0" r="0" b="0"/>
            <a:pathLst>
              <a:path w="154303" h="257163">
                <a:moveTo>
                  <a:pt x="8570" y="8572"/>
                </a:moveTo>
                <a:lnTo>
                  <a:pt x="8570" y="16791"/>
                </a:lnTo>
                <a:lnTo>
                  <a:pt x="4019" y="21591"/>
                </a:lnTo>
                <a:lnTo>
                  <a:pt x="2678" y="24871"/>
                </a:lnTo>
                <a:lnTo>
                  <a:pt x="1785" y="28963"/>
                </a:lnTo>
                <a:lnTo>
                  <a:pt x="1189" y="33596"/>
                </a:lnTo>
                <a:lnTo>
                  <a:pt x="527" y="41284"/>
                </a:lnTo>
                <a:lnTo>
                  <a:pt x="351" y="44668"/>
                </a:lnTo>
                <a:lnTo>
                  <a:pt x="154" y="56047"/>
                </a:lnTo>
                <a:lnTo>
                  <a:pt x="0" y="124469"/>
                </a:lnTo>
                <a:lnTo>
                  <a:pt x="952" y="130604"/>
                </a:lnTo>
                <a:lnTo>
                  <a:pt x="2539" y="136600"/>
                </a:lnTo>
                <a:lnTo>
                  <a:pt x="4549" y="142501"/>
                </a:lnTo>
                <a:lnTo>
                  <a:pt x="5889" y="149293"/>
                </a:lnTo>
                <a:lnTo>
                  <a:pt x="6783" y="156679"/>
                </a:lnTo>
                <a:lnTo>
                  <a:pt x="7378" y="164460"/>
                </a:lnTo>
                <a:lnTo>
                  <a:pt x="7776" y="171552"/>
                </a:lnTo>
                <a:lnTo>
                  <a:pt x="8218" y="184513"/>
                </a:lnTo>
                <a:lnTo>
                  <a:pt x="9287" y="190636"/>
                </a:lnTo>
                <a:lnTo>
                  <a:pt x="10953" y="196623"/>
                </a:lnTo>
                <a:lnTo>
                  <a:pt x="13016" y="202519"/>
                </a:lnTo>
                <a:lnTo>
                  <a:pt x="14392" y="208355"/>
                </a:lnTo>
                <a:lnTo>
                  <a:pt x="15309" y="214151"/>
                </a:lnTo>
                <a:lnTo>
                  <a:pt x="15920" y="219919"/>
                </a:lnTo>
                <a:lnTo>
                  <a:pt x="17280" y="224718"/>
                </a:lnTo>
                <a:lnTo>
                  <a:pt x="21331" y="232589"/>
                </a:lnTo>
                <a:lnTo>
                  <a:pt x="23767" y="239263"/>
                </a:lnTo>
                <a:lnTo>
                  <a:pt x="24849" y="245404"/>
                </a:lnTo>
                <a:lnTo>
                  <a:pt x="25330" y="251308"/>
                </a:lnTo>
                <a:lnTo>
                  <a:pt x="26411" y="253263"/>
                </a:lnTo>
                <a:lnTo>
                  <a:pt x="28084" y="254567"/>
                </a:lnTo>
                <a:lnTo>
                  <a:pt x="34180" y="257130"/>
                </a:lnTo>
                <a:lnTo>
                  <a:pt x="29705" y="257162"/>
                </a:lnTo>
                <a:lnTo>
                  <a:pt x="28375" y="256213"/>
                </a:lnTo>
                <a:lnTo>
                  <a:pt x="27488" y="254629"/>
                </a:lnTo>
                <a:lnTo>
                  <a:pt x="26897" y="252620"/>
                </a:lnTo>
                <a:lnTo>
                  <a:pt x="26240" y="245308"/>
                </a:lnTo>
                <a:lnTo>
                  <a:pt x="26066" y="240691"/>
                </a:lnTo>
                <a:lnTo>
                  <a:pt x="24996" y="236661"/>
                </a:lnTo>
                <a:lnTo>
                  <a:pt x="21268" y="229642"/>
                </a:lnTo>
                <a:lnTo>
                  <a:pt x="18940" y="225485"/>
                </a:lnTo>
                <a:lnTo>
                  <a:pt x="13814" y="215785"/>
                </a:lnTo>
                <a:lnTo>
                  <a:pt x="12066" y="209579"/>
                </a:lnTo>
                <a:lnTo>
                  <a:pt x="10901" y="202584"/>
                </a:lnTo>
                <a:lnTo>
                  <a:pt x="10124" y="195064"/>
                </a:lnTo>
                <a:lnTo>
                  <a:pt x="9606" y="188145"/>
                </a:lnTo>
                <a:lnTo>
                  <a:pt x="9261" y="181627"/>
                </a:lnTo>
                <a:lnTo>
                  <a:pt x="9030" y="175377"/>
                </a:lnTo>
                <a:lnTo>
                  <a:pt x="8707" y="152929"/>
                </a:lnTo>
                <a:lnTo>
                  <a:pt x="9613" y="145767"/>
                </a:lnTo>
                <a:lnTo>
                  <a:pt x="11171" y="139088"/>
                </a:lnTo>
                <a:lnTo>
                  <a:pt x="13161" y="132730"/>
                </a:lnTo>
                <a:lnTo>
                  <a:pt x="15441" y="126587"/>
                </a:lnTo>
                <a:lnTo>
                  <a:pt x="17913" y="120586"/>
                </a:lnTo>
                <a:lnTo>
                  <a:pt x="20514" y="114681"/>
                </a:lnTo>
                <a:lnTo>
                  <a:pt x="23200" y="107886"/>
                </a:lnTo>
                <a:lnTo>
                  <a:pt x="28724" y="92717"/>
                </a:lnTo>
                <a:lnTo>
                  <a:pt x="31532" y="85624"/>
                </a:lnTo>
                <a:lnTo>
                  <a:pt x="34355" y="78990"/>
                </a:lnTo>
                <a:lnTo>
                  <a:pt x="37190" y="72662"/>
                </a:lnTo>
                <a:lnTo>
                  <a:pt x="40985" y="67491"/>
                </a:lnTo>
                <a:lnTo>
                  <a:pt x="45420" y="63091"/>
                </a:lnTo>
                <a:lnTo>
                  <a:pt x="50282" y="59206"/>
                </a:lnTo>
                <a:lnTo>
                  <a:pt x="54476" y="54711"/>
                </a:lnTo>
                <a:lnTo>
                  <a:pt x="58224" y="49808"/>
                </a:lnTo>
                <a:lnTo>
                  <a:pt x="61675" y="44636"/>
                </a:lnTo>
                <a:lnTo>
                  <a:pt x="65881" y="40235"/>
                </a:lnTo>
                <a:lnTo>
                  <a:pt x="70590" y="36348"/>
                </a:lnTo>
                <a:lnTo>
                  <a:pt x="75634" y="32805"/>
                </a:lnTo>
                <a:lnTo>
                  <a:pt x="80902" y="29490"/>
                </a:lnTo>
                <a:lnTo>
                  <a:pt x="86319" y="26327"/>
                </a:lnTo>
                <a:lnTo>
                  <a:pt x="91835" y="23266"/>
                </a:lnTo>
                <a:lnTo>
                  <a:pt x="103044" y="17325"/>
                </a:lnTo>
                <a:lnTo>
                  <a:pt x="108701" y="14408"/>
                </a:lnTo>
                <a:lnTo>
                  <a:pt x="113424" y="11510"/>
                </a:lnTo>
                <a:lnTo>
                  <a:pt x="117525" y="8626"/>
                </a:lnTo>
                <a:lnTo>
                  <a:pt x="121212" y="5750"/>
                </a:lnTo>
                <a:lnTo>
                  <a:pt x="125574" y="3833"/>
                </a:lnTo>
                <a:lnTo>
                  <a:pt x="130388" y="2556"/>
                </a:lnTo>
                <a:lnTo>
                  <a:pt x="135502" y="1703"/>
                </a:lnTo>
                <a:lnTo>
                  <a:pt x="139864" y="1135"/>
                </a:lnTo>
                <a:lnTo>
                  <a:pt x="143724" y="757"/>
                </a:lnTo>
                <a:lnTo>
                  <a:pt x="15430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84"/>
          <p:cNvSpPr/>
          <p:nvPr/>
        </p:nvSpPr>
        <p:spPr>
          <a:xfrm>
            <a:off x="6397973" y="5306526"/>
            <a:ext cx="205710" cy="239484"/>
          </a:xfrm>
          <a:custGeom>
            <a:avLst/>
            <a:gdLst/>
            <a:ahLst/>
            <a:cxnLst/>
            <a:rect l="0" t="0" r="0" b="0"/>
            <a:pathLst>
              <a:path w="205710" h="239484">
                <a:moveTo>
                  <a:pt x="8542" y="94149"/>
                </a:moveTo>
                <a:lnTo>
                  <a:pt x="322" y="102368"/>
                </a:lnTo>
                <a:lnTo>
                  <a:pt x="39" y="109495"/>
                </a:lnTo>
                <a:lnTo>
                  <a:pt x="0" y="114622"/>
                </a:lnTo>
                <a:lnTo>
                  <a:pt x="942" y="116370"/>
                </a:lnTo>
                <a:lnTo>
                  <a:pt x="2523" y="117535"/>
                </a:lnTo>
                <a:lnTo>
                  <a:pt x="4529" y="118313"/>
                </a:lnTo>
                <a:lnTo>
                  <a:pt x="9298" y="121716"/>
                </a:lnTo>
                <a:lnTo>
                  <a:pt x="15571" y="127111"/>
                </a:lnTo>
                <a:lnTo>
                  <a:pt x="21508" y="127848"/>
                </a:lnTo>
                <a:lnTo>
                  <a:pt x="29545" y="128176"/>
                </a:lnTo>
                <a:lnTo>
                  <a:pt x="39424" y="128361"/>
                </a:lnTo>
                <a:lnTo>
                  <a:pt x="45444" y="128404"/>
                </a:lnTo>
                <a:lnTo>
                  <a:pt x="48383" y="127463"/>
                </a:lnTo>
                <a:lnTo>
                  <a:pt x="54189" y="123878"/>
                </a:lnTo>
                <a:lnTo>
                  <a:pt x="58023" y="121588"/>
                </a:lnTo>
                <a:lnTo>
                  <a:pt x="62484" y="119109"/>
                </a:lnTo>
                <a:lnTo>
                  <a:pt x="72521" y="113814"/>
                </a:lnTo>
                <a:lnTo>
                  <a:pt x="83332" y="108287"/>
                </a:lnTo>
                <a:lnTo>
                  <a:pt x="87929" y="105479"/>
                </a:lnTo>
                <a:lnTo>
                  <a:pt x="91947" y="102655"/>
                </a:lnTo>
                <a:lnTo>
                  <a:pt x="95578" y="99819"/>
                </a:lnTo>
                <a:lnTo>
                  <a:pt x="98950" y="96024"/>
                </a:lnTo>
                <a:lnTo>
                  <a:pt x="102151" y="91589"/>
                </a:lnTo>
                <a:lnTo>
                  <a:pt x="105239" y="86727"/>
                </a:lnTo>
                <a:lnTo>
                  <a:pt x="109201" y="82534"/>
                </a:lnTo>
                <a:lnTo>
                  <a:pt x="113748" y="78785"/>
                </a:lnTo>
                <a:lnTo>
                  <a:pt x="118685" y="75334"/>
                </a:lnTo>
                <a:lnTo>
                  <a:pt x="122928" y="72080"/>
                </a:lnTo>
                <a:lnTo>
                  <a:pt x="126709" y="68959"/>
                </a:lnTo>
                <a:lnTo>
                  <a:pt x="130182" y="65925"/>
                </a:lnTo>
                <a:lnTo>
                  <a:pt x="133450" y="61998"/>
                </a:lnTo>
                <a:lnTo>
                  <a:pt x="136582" y="57475"/>
                </a:lnTo>
                <a:lnTo>
                  <a:pt x="139622" y="52555"/>
                </a:lnTo>
                <a:lnTo>
                  <a:pt x="141648" y="48321"/>
                </a:lnTo>
                <a:lnTo>
                  <a:pt x="143900" y="41078"/>
                </a:lnTo>
                <a:lnTo>
                  <a:pt x="147441" y="34685"/>
                </a:lnTo>
                <a:lnTo>
                  <a:pt x="149719" y="31646"/>
                </a:lnTo>
                <a:lnTo>
                  <a:pt x="150284" y="28668"/>
                </a:lnTo>
                <a:lnTo>
                  <a:pt x="149710" y="25730"/>
                </a:lnTo>
                <a:lnTo>
                  <a:pt x="147483" y="19925"/>
                </a:lnTo>
                <a:lnTo>
                  <a:pt x="146494" y="14171"/>
                </a:lnTo>
                <a:lnTo>
                  <a:pt x="145277" y="11302"/>
                </a:lnTo>
                <a:lnTo>
                  <a:pt x="141385" y="5576"/>
                </a:lnTo>
                <a:lnTo>
                  <a:pt x="139014" y="3668"/>
                </a:lnTo>
                <a:lnTo>
                  <a:pt x="136480" y="2396"/>
                </a:lnTo>
                <a:lnTo>
                  <a:pt x="131126" y="982"/>
                </a:lnTo>
                <a:lnTo>
                  <a:pt x="125571" y="354"/>
                </a:lnTo>
                <a:lnTo>
                  <a:pt x="119927" y="74"/>
                </a:lnTo>
                <a:lnTo>
                  <a:pt x="117089" y="0"/>
                </a:lnTo>
                <a:lnTo>
                  <a:pt x="113291" y="903"/>
                </a:lnTo>
                <a:lnTo>
                  <a:pt x="108855" y="2457"/>
                </a:lnTo>
                <a:lnTo>
                  <a:pt x="103992" y="4446"/>
                </a:lnTo>
                <a:lnTo>
                  <a:pt x="98845" y="6725"/>
                </a:lnTo>
                <a:lnTo>
                  <a:pt x="88046" y="11796"/>
                </a:lnTo>
                <a:lnTo>
                  <a:pt x="82500" y="15434"/>
                </a:lnTo>
                <a:lnTo>
                  <a:pt x="76897" y="19765"/>
                </a:lnTo>
                <a:lnTo>
                  <a:pt x="71257" y="24557"/>
                </a:lnTo>
                <a:lnTo>
                  <a:pt x="66544" y="28704"/>
                </a:lnTo>
                <a:lnTo>
                  <a:pt x="58768" y="35852"/>
                </a:lnTo>
                <a:lnTo>
                  <a:pt x="44484" y="49782"/>
                </a:lnTo>
                <a:lnTo>
                  <a:pt x="40123" y="55046"/>
                </a:lnTo>
                <a:lnTo>
                  <a:pt x="36264" y="60460"/>
                </a:lnTo>
                <a:lnTo>
                  <a:pt x="32738" y="65975"/>
                </a:lnTo>
                <a:lnTo>
                  <a:pt x="29435" y="72509"/>
                </a:lnTo>
                <a:lnTo>
                  <a:pt x="26280" y="79722"/>
                </a:lnTo>
                <a:lnTo>
                  <a:pt x="23225" y="87388"/>
                </a:lnTo>
                <a:lnTo>
                  <a:pt x="21188" y="94404"/>
                </a:lnTo>
                <a:lnTo>
                  <a:pt x="19830" y="100986"/>
                </a:lnTo>
                <a:lnTo>
                  <a:pt x="18925" y="107280"/>
                </a:lnTo>
                <a:lnTo>
                  <a:pt x="17369" y="113380"/>
                </a:lnTo>
                <a:lnTo>
                  <a:pt x="15379" y="119352"/>
                </a:lnTo>
                <a:lnTo>
                  <a:pt x="13100" y="125238"/>
                </a:lnTo>
                <a:lnTo>
                  <a:pt x="11580" y="132020"/>
                </a:lnTo>
                <a:lnTo>
                  <a:pt x="10568" y="139399"/>
                </a:lnTo>
                <a:lnTo>
                  <a:pt x="9892" y="147175"/>
                </a:lnTo>
                <a:lnTo>
                  <a:pt x="10394" y="154265"/>
                </a:lnTo>
                <a:lnTo>
                  <a:pt x="11682" y="160896"/>
                </a:lnTo>
                <a:lnTo>
                  <a:pt x="13493" y="167222"/>
                </a:lnTo>
                <a:lnTo>
                  <a:pt x="14700" y="172391"/>
                </a:lnTo>
                <a:lnTo>
                  <a:pt x="15504" y="176791"/>
                </a:lnTo>
                <a:lnTo>
                  <a:pt x="16041" y="180676"/>
                </a:lnTo>
                <a:lnTo>
                  <a:pt x="17351" y="185171"/>
                </a:lnTo>
                <a:lnTo>
                  <a:pt x="19177" y="190073"/>
                </a:lnTo>
                <a:lnTo>
                  <a:pt x="21347" y="195245"/>
                </a:lnTo>
                <a:lnTo>
                  <a:pt x="23746" y="199646"/>
                </a:lnTo>
                <a:lnTo>
                  <a:pt x="28951" y="207076"/>
                </a:lnTo>
                <a:lnTo>
                  <a:pt x="34440" y="213554"/>
                </a:lnTo>
                <a:lnTo>
                  <a:pt x="40054" y="219608"/>
                </a:lnTo>
                <a:lnTo>
                  <a:pt x="45725" y="225473"/>
                </a:lnTo>
                <a:lnTo>
                  <a:pt x="48570" y="227418"/>
                </a:lnTo>
                <a:lnTo>
                  <a:pt x="54272" y="229580"/>
                </a:lnTo>
                <a:lnTo>
                  <a:pt x="58079" y="231109"/>
                </a:lnTo>
                <a:lnTo>
                  <a:pt x="62521" y="233080"/>
                </a:lnTo>
                <a:lnTo>
                  <a:pt x="67388" y="235347"/>
                </a:lnTo>
                <a:lnTo>
                  <a:pt x="71585" y="236858"/>
                </a:lnTo>
                <a:lnTo>
                  <a:pt x="75336" y="237866"/>
                </a:lnTo>
                <a:lnTo>
                  <a:pt x="78789" y="238537"/>
                </a:lnTo>
                <a:lnTo>
                  <a:pt x="82995" y="238985"/>
                </a:lnTo>
                <a:lnTo>
                  <a:pt x="87705" y="239284"/>
                </a:lnTo>
                <a:lnTo>
                  <a:pt x="92750" y="239483"/>
                </a:lnTo>
                <a:lnTo>
                  <a:pt x="98018" y="238663"/>
                </a:lnTo>
                <a:lnTo>
                  <a:pt x="103435" y="237164"/>
                </a:lnTo>
                <a:lnTo>
                  <a:pt x="108951" y="235212"/>
                </a:lnTo>
                <a:lnTo>
                  <a:pt x="114534" y="233911"/>
                </a:lnTo>
                <a:lnTo>
                  <a:pt x="120161" y="233044"/>
                </a:lnTo>
                <a:lnTo>
                  <a:pt x="125817" y="232465"/>
                </a:lnTo>
                <a:lnTo>
                  <a:pt x="131493" y="230175"/>
                </a:lnTo>
                <a:lnTo>
                  <a:pt x="137181" y="226743"/>
                </a:lnTo>
                <a:lnTo>
                  <a:pt x="142879" y="222550"/>
                </a:lnTo>
                <a:lnTo>
                  <a:pt x="149535" y="218802"/>
                </a:lnTo>
                <a:lnTo>
                  <a:pt x="156830" y="215351"/>
                </a:lnTo>
                <a:lnTo>
                  <a:pt x="164550" y="212098"/>
                </a:lnTo>
                <a:lnTo>
                  <a:pt x="178209" y="205943"/>
                </a:lnTo>
                <a:lnTo>
                  <a:pt x="184518" y="202968"/>
                </a:lnTo>
                <a:lnTo>
                  <a:pt x="189677" y="200032"/>
                </a:lnTo>
                <a:lnTo>
                  <a:pt x="194068" y="197123"/>
                </a:lnTo>
                <a:lnTo>
                  <a:pt x="205709" y="1884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85"/>
          <p:cNvSpPr/>
          <p:nvPr/>
        </p:nvSpPr>
        <p:spPr>
          <a:xfrm>
            <a:off x="6708363" y="5272087"/>
            <a:ext cx="191053" cy="315830"/>
          </a:xfrm>
          <a:custGeom>
            <a:avLst/>
            <a:gdLst/>
            <a:ahLst/>
            <a:cxnLst/>
            <a:rect l="0" t="0" r="0" b="0"/>
            <a:pathLst>
              <a:path w="191053" h="315830">
                <a:moveTo>
                  <a:pt x="109631" y="0"/>
                </a:moveTo>
                <a:lnTo>
                  <a:pt x="102250" y="0"/>
                </a:lnTo>
                <a:lnTo>
                  <a:pt x="96861" y="4551"/>
                </a:lnTo>
                <a:lnTo>
                  <a:pt x="93498" y="6844"/>
                </a:lnTo>
                <a:lnTo>
                  <a:pt x="89351" y="9325"/>
                </a:lnTo>
                <a:lnTo>
                  <a:pt x="84681" y="11932"/>
                </a:lnTo>
                <a:lnTo>
                  <a:pt x="74412" y="17368"/>
                </a:lnTo>
                <a:lnTo>
                  <a:pt x="69007" y="20151"/>
                </a:lnTo>
                <a:lnTo>
                  <a:pt x="63498" y="24864"/>
                </a:lnTo>
                <a:lnTo>
                  <a:pt x="57921" y="30864"/>
                </a:lnTo>
                <a:lnTo>
                  <a:pt x="52298" y="37721"/>
                </a:lnTo>
                <a:lnTo>
                  <a:pt x="47596" y="44197"/>
                </a:lnTo>
                <a:lnTo>
                  <a:pt x="43510" y="50420"/>
                </a:lnTo>
                <a:lnTo>
                  <a:pt x="39833" y="56473"/>
                </a:lnTo>
                <a:lnTo>
                  <a:pt x="35477" y="61462"/>
                </a:lnTo>
                <a:lnTo>
                  <a:pt x="30668" y="65739"/>
                </a:lnTo>
                <a:lnTo>
                  <a:pt x="25556" y="69544"/>
                </a:lnTo>
                <a:lnTo>
                  <a:pt x="21196" y="73985"/>
                </a:lnTo>
                <a:lnTo>
                  <a:pt x="17338" y="78851"/>
                </a:lnTo>
                <a:lnTo>
                  <a:pt x="13812" y="84000"/>
                </a:lnTo>
                <a:lnTo>
                  <a:pt x="10509" y="88385"/>
                </a:lnTo>
                <a:lnTo>
                  <a:pt x="7355" y="92261"/>
                </a:lnTo>
                <a:lnTo>
                  <a:pt x="4300" y="95797"/>
                </a:lnTo>
                <a:lnTo>
                  <a:pt x="905" y="102267"/>
                </a:lnTo>
                <a:lnTo>
                  <a:pt x="0" y="105326"/>
                </a:lnTo>
                <a:lnTo>
                  <a:pt x="349" y="108317"/>
                </a:lnTo>
                <a:lnTo>
                  <a:pt x="1534" y="111264"/>
                </a:lnTo>
                <a:lnTo>
                  <a:pt x="3276" y="114181"/>
                </a:lnTo>
                <a:lnTo>
                  <a:pt x="5213" y="119962"/>
                </a:lnTo>
                <a:lnTo>
                  <a:pt x="5729" y="122837"/>
                </a:lnTo>
                <a:lnTo>
                  <a:pt x="7026" y="124754"/>
                </a:lnTo>
                <a:lnTo>
                  <a:pt x="8843" y="126032"/>
                </a:lnTo>
                <a:lnTo>
                  <a:pt x="11006" y="126884"/>
                </a:lnTo>
                <a:lnTo>
                  <a:pt x="14354" y="127452"/>
                </a:lnTo>
                <a:lnTo>
                  <a:pt x="18490" y="127831"/>
                </a:lnTo>
                <a:lnTo>
                  <a:pt x="23154" y="128082"/>
                </a:lnTo>
                <a:lnTo>
                  <a:pt x="28167" y="129203"/>
                </a:lnTo>
                <a:lnTo>
                  <a:pt x="33415" y="130903"/>
                </a:lnTo>
                <a:lnTo>
                  <a:pt x="38818" y="132989"/>
                </a:lnTo>
                <a:lnTo>
                  <a:pt x="45277" y="134379"/>
                </a:lnTo>
                <a:lnTo>
                  <a:pt x="52441" y="135306"/>
                </a:lnTo>
                <a:lnTo>
                  <a:pt x="60075" y="135924"/>
                </a:lnTo>
                <a:lnTo>
                  <a:pt x="67069" y="136336"/>
                </a:lnTo>
                <a:lnTo>
                  <a:pt x="79920" y="136794"/>
                </a:lnTo>
                <a:lnTo>
                  <a:pt x="116267" y="137112"/>
                </a:lnTo>
                <a:lnTo>
                  <a:pt x="122628" y="137128"/>
                </a:lnTo>
                <a:lnTo>
                  <a:pt x="128773" y="138091"/>
                </a:lnTo>
                <a:lnTo>
                  <a:pt x="134775" y="139686"/>
                </a:lnTo>
                <a:lnTo>
                  <a:pt x="140682" y="141702"/>
                </a:lnTo>
                <a:lnTo>
                  <a:pt x="146524" y="143997"/>
                </a:lnTo>
                <a:lnTo>
                  <a:pt x="152324" y="146481"/>
                </a:lnTo>
                <a:lnTo>
                  <a:pt x="163849" y="151780"/>
                </a:lnTo>
                <a:lnTo>
                  <a:pt x="175321" y="157311"/>
                </a:lnTo>
                <a:lnTo>
                  <a:pt x="179142" y="161072"/>
                </a:lnTo>
                <a:lnTo>
                  <a:pt x="181690" y="165483"/>
                </a:lnTo>
                <a:lnTo>
                  <a:pt x="183388" y="170330"/>
                </a:lnTo>
                <a:lnTo>
                  <a:pt x="185472" y="175466"/>
                </a:lnTo>
                <a:lnTo>
                  <a:pt x="187815" y="180795"/>
                </a:lnTo>
                <a:lnTo>
                  <a:pt x="190329" y="186252"/>
                </a:lnTo>
                <a:lnTo>
                  <a:pt x="191052" y="191796"/>
                </a:lnTo>
                <a:lnTo>
                  <a:pt x="190582" y="197396"/>
                </a:lnTo>
                <a:lnTo>
                  <a:pt x="189316" y="203035"/>
                </a:lnTo>
                <a:lnTo>
                  <a:pt x="188472" y="209652"/>
                </a:lnTo>
                <a:lnTo>
                  <a:pt x="187909" y="216920"/>
                </a:lnTo>
                <a:lnTo>
                  <a:pt x="187534" y="224624"/>
                </a:lnTo>
                <a:lnTo>
                  <a:pt x="186332" y="231664"/>
                </a:lnTo>
                <a:lnTo>
                  <a:pt x="184578" y="238263"/>
                </a:lnTo>
                <a:lnTo>
                  <a:pt x="182456" y="244567"/>
                </a:lnTo>
                <a:lnTo>
                  <a:pt x="180088" y="250675"/>
                </a:lnTo>
                <a:lnTo>
                  <a:pt x="177558" y="256651"/>
                </a:lnTo>
                <a:lnTo>
                  <a:pt x="174919" y="262541"/>
                </a:lnTo>
                <a:lnTo>
                  <a:pt x="171254" y="268373"/>
                </a:lnTo>
                <a:lnTo>
                  <a:pt x="166905" y="274165"/>
                </a:lnTo>
                <a:lnTo>
                  <a:pt x="162102" y="279932"/>
                </a:lnTo>
                <a:lnTo>
                  <a:pt x="156994" y="284729"/>
                </a:lnTo>
                <a:lnTo>
                  <a:pt x="151684" y="288879"/>
                </a:lnTo>
                <a:lnTo>
                  <a:pt x="146239" y="292599"/>
                </a:lnTo>
                <a:lnTo>
                  <a:pt x="141656" y="296031"/>
                </a:lnTo>
                <a:lnTo>
                  <a:pt x="137649" y="299272"/>
                </a:lnTo>
                <a:lnTo>
                  <a:pt x="134025" y="302384"/>
                </a:lnTo>
                <a:lnTo>
                  <a:pt x="129704" y="304460"/>
                </a:lnTo>
                <a:lnTo>
                  <a:pt x="124918" y="305843"/>
                </a:lnTo>
                <a:lnTo>
                  <a:pt x="119822" y="306766"/>
                </a:lnTo>
                <a:lnTo>
                  <a:pt x="114521" y="308333"/>
                </a:lnTo>
                <a:lnTo>
                  <a:pt x="109081" y="310330"/>
                </a:lnTo>
                <a:lnTo>
                  <a:pt x="103549" y="312614"/>
                </a:lnTo>
                <a:lnTo>
                  <a:pt x="98909" y="314137"/>
                </a:lnTo>
                <a:lnTo>
                  <a:pt x="94864" y="315152"/>
                </a:lnTo>
                <a:lnTo>
                  <a:pt x="91214" y="315829"/>
                </a:lnTo>
                <a:lnTo>
                  <a:pt x="86875" y="315328"/>
                </a:lnTo>
                <a:lnTo>
                  <a:pt x="82079" y="314041"/>
                </a:lnTo>
                <a:lnTo>
                  <a:pt x="76975" y="312231"/>
                </a:lnTo>
                <a:lnTo>
                  <a:pt x="72621" y="311024"/>
                </a:lnTo>
                <a:lnTo>
                  <a:pt x="68765" y="310219"/>
                </a:lnTo>
                <a:lnTo>
                  <a:pt x="65242" y="309683"/>
                </a:lnTo>
                <a:lnTo>
                  <a:pt x="61941" y="308373"/>
                </a:lnTo>
                <a:lnTo>
                  <a:pt x="58789" y="306547"/>
                </a:lnTo>
                <a:lnTo>
                  <a:pt x="51435" y="301324"/>
                </a:lnTo>
                <a:lnTo>
                  <a:pt x="50831" y="299943"/>
                </a:lnTo>
                <a:lnTo>
                  <a:pt x="49982" y="293448"/>
                </a:lnTo>
                <a:lnTo>
                  <a:pt x="49863" y="290882"/>
                </a:lnTo>
                <a:lnTo>
                  <a:pt x="49624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86"/>
          <p:cNvSpPr/>
          <p:nvPr/>
        </p:nvSpPr>
        <p:spPr>
          <a:xfrm>
            <a:off x="7015162" y="5194935"/>
            <a:ext cx="162342" cy="401555"/>
          </a:xfrm>
          <a:custGeom>
            <a:avLst/>
            <a:gdLst/>
            <a:ahLst/>
            <a:cxnLst/>
            <a:rect l="0" t="0" r="0" b="0"/>
            <a:pathLst>
              <a:path w="162342" h="401555">
                <a:moveTo>
                  <a:pt x="128588" y="0"/>
                </a:moveTo>
                <a:lnTo>
                  <a:pt x="112987" y="0"/>
                </a:lnTo>
                <a:lnTo>
                  <a:pt x="110567" y="952"/>
                </a:lnTo>
                <a:lnTo>
                  <a:pt x="107049" y="2540"/>
                </a:lnTo>
                <a:lnTo>
                  <a:pt x="102799" y="4551"/>
                </a:lnTo>
                <a:lnTo>
                  <a:pt x="99013" y="6844"/>
                </a:lnTo>
                <a:lnTo>
                  <a:pt x="95536" y="9324"/>
                </a:lnTo>
                <a:lnTo>
                  <a:pt x="92266" y="11931"/>
                </a:lnTo>
                <a:lnTo>
                  <a:pt x="89133" y="14622"/>
                </a:lnTo>
                <a:lnTo>
                  <a:pt x="86092" y="17368"/>
                </a:lnTo>
                <a:lnTo>
                  <a:pt x="83112" y="20150"/>
                </a:lnTo>
                <a:lnTo>
                  <a:pt x="79220" y="22959"/>
                </a:lnTo>
                <a:lnTo>
                  <a:pt x="74721" y="25783"/>
                </a:lnTo>
                <a:lnTo>
                  <a:pt x="69817" y="28619"/>
                </a:lnTo>
                <a:lnTo>
                  <a:pt x="65594" y="32414"/>
                </a:lnTo>
                <a:lnTo>
                  <a:pt x="61827" y="36849"/>
                </a:lnTo>
                <a:lnTo>
                  <a:pt x="58363" y="41711"/>
                </a:lnTo>
                <a:lnTo>
                  <a:pt x="44386" y="62206"/>
                </a:lnTo>
                <a:lnTo>
                  <a:pt x="40069" y="69093"/>
                </a:lnTo>
                <a:lnTo>
                  <a:pt x="36237" y="75589"/>
                </a:lnTo>
                <a:lnTo>
                  <a:pt x="32731" y="81825"/>
                </a:lnTo>
                <a:lnTo>
                  <a:pt x="29440" y="88840"/>
                </a:lnTo>
                <a:lnTo>
                  <a:pt x="26295" y="96374"/>
                </a:lnTo>
                <a:lnTo>
                  <a:pt x="23245" y="104255"/>
                </a:lnTo>
                <a:lnTo>
                  <a:pt x="20258" y="111413"/>
                </a:lnTo>
                <a:lnTo>
                  <a:pt x="17316" y="118090"/>
                </a:lnTo>
                <a:lnTo>
                  <a:pt x="12458" y="130589"/>
                </a:lnTo>
                <a:lnTo>
                  <a:pt x="10299" y="142495"/>
                </a:lnTo>
                <a:lnTo>
                  <a:pt x="9340" y="151596"/>
                </a:lnTo>
                <a:lnTo>
                  <a:pt x="8913" y="159768"/>
                </a:lnTo>
                <a:lnTo>
                  <a:pt x="8724" y="169750"/>
                </a:lnTo>
                <a:lnTo>
                  <a:pt x="9627" y="174127"/>
                </a:lnTo>
                <a:lnTo>
                  <a:pt x="13168" y="181529"/>
                </a:lnTo>
                <a:lnTo>
                  <a:pt x="17918" y="187994"/>
                </a:lnTo>
                <a:lnTo>
                  <a:pt x="20517" y="191052"/>
                </a:lnTo>
                <a:lnTo>
                  <a:pt x="23203" y="193091"/>
                </a:lnTo>
                <a:lnTo>
                  <a:pt x="25946" y="194449"/>
                </a:lnTo>
                <a:lnTo>
                  <a:pt x="28728" y="195356"/>
                </a:lnTo>
                <a:lnTo>
                  <a:pt x="32487" y="196912"/>
                </a:lnTo>
                <a:lnTo>
                  <a:pt x="36898" y="198902"/>
                </a:lnTo>
                <a:lnTo>
                  <a:pt x="41744" y="201181"/>
                </a:lnTo>
                <a:lnTo>
                  <a:pt x="45927" y="202701"/>
                </a:lnTo>
                <a:lnTo>
                  <a:pt x="49668" y="203714"/>
                </a:lnTo>
                <a:lnTo>
                  <a:pt x="53115" y="204389"/>
                </a:lnTo>
                <a:lnTo>
                  <a:pt x="57317" y="204839"/>
                </a:lnTo>
                <a:lnTo>
                  <a:pt x="62024" y="205140"/>
                </a:lnTo>
                <a:lnTo>
                  <a:pt x="67067" y="205339"/>
                </a:lnTo>
                <a:lnTo>
                  <a:pt x="71382" y="206425"/>
                </a:lnTo>
                <a:lnTo>
                  <a:pt x="75210" y="208102"/>
                </a:lnTo>
                <a:lnTo>
                  <a:pt x="78715" y="210172"/>
                </a:lnTo>
                <a:lnTo>
                  <a:pt x="82957" y="211552"/>
                </a:lnTo>
                <a:lnTo>
                  <a:pt x="87690" y="212472"/>
                </a:lnTo>
                <a:lnTo>
                  <a:pt x="92750" y="213086"/>
                </a:lnTo>
                <a:lnTo>
                  <a:pt x="98028" y="213494"/>
                </a:lnTo>
                <a:lnTo>
                  <a:pt x="103453" y="213767"/>
                </a:lnTo>
                <a:lnTo>
                  <a:pt x="108973" y="213949"/>
                </a:lnTo>
                <a:lnTo>
                  <a:pt x="113606" y="215023"/>
                </a:lnTo>
                <a:lnTo>
                  <a:pt x="117647" y="216691"/>
                </a:lnTo>
                <a:lnTo>
                  <a:pt x="121294" y="218755"/>
                </a:lnTo>
                <a:lnTo>
                  <a:pt x="130426" y="223589"/>
                </a:lnTo>
                <a:lnTo>
                  <a:pt x="135529" y="226212"/>
                </a:lnTo>
                <a:lnTo>
                  <a:pt x="139882" y="228913"/>
                </a:lnTo>
                <a:lnTo>
                  <a:pt x="143738" y="231666"/>
                </a:lnTo>
                <a:lnTo>
                  <a:pt x="147260" y="234454"/>
                </a:lnTo>
                <a:lnTo>
                  <a:pt x="150561" y="237265"/>
                </a:lnTo>
                <a:lnTo>
                  <a:pt x="153714" y="240091"/>
                </a:lnTo>
                <a:lnTo>
                  <a:pt x="156769" y="242928"/>
                </a:lnTo>
                <a:lnTo>
                  <a:pt x="158805" y="246725"/>
                </a:lnTo>
                <a:lnTo>
                  <a:pt x="161068" y="256023"/>
                </a:lnTo>
                <a:lnTo>
                  <a:pt x="162073" y="266505"/>
                </a:lnTo>
                <a:lnTo>
                  <a:pt x="162341" y="271968"/>
                </a:lnTo>
                <a:lnTo>
                  <a:pt x="160100" y="283117"/>
                </a:lnTo>
                <a:lnTo>
                  <a:pt x="150899" y="310348"/>
                </a:lnTo>
                <a:lnTo>
                  <a:pt x="148224" y="317388"/>
                </a:lnTo>
                <a:lnTo>
                  <a:pt x="145489" y="323987"/>
                </a:lnTo>
                <a:lnTo>
                  <a:pt x="142712" y="330291"/>
                </a:lnTo>
                <a:lnTo>
                  <a:pt x="138957" y="336399"/>
                </a:lnTo>
                <a:lnTo>
                  <a:pt x="134548" y="342376"/>
                </a:lnTo>
                <a:lnTo>
                  <a:pt x="129704" y="348265"/>
                </a:lnTo>
                <a:lnTo>
                  <a:pt x="124569" y="354097"/>
                </a:lnTo>
                <a:lnTo>
                  <a:pt x="119241" y="359890"/>
                </a:lnTo>
                <a:lnTo>
                  <a:pt x="113784" y="365656"/>
                </a:lnTo>
                <a:lnTo>
                  <a:pt x="108241" y="370453"/>
                </a:lnTo>
                <a:lnTo>
                  <a:pt x="102641" y="374604"/>
                </a:lnTo>
                <a:lnTo>
                  <a:pt x="97003" y="378324"/>
                </a:lnTo>
                <a:lnTo>
                  <a:pt x="92291" y="381755"/>
                </a:lnTo>
                <a:lnTo>
                  <a:pt x="88197" y="384996"/>
                </a:lnTo>
                <a:lnTo>
                  <a:pt x="84516" y="388109"/>
                </a:lnTo>
                <a:lnTo>
                  <a:pt x="80156" y="390184"/>
                </a:lnTo>
                <a:lnTo>
                  <a:pt x="75345" y="391568"/>
                </a:lnTo>
                <a:lnTo>
                  <a:pt x="70233" y="392490"/>
                </a:lnTo>
                <a:lnTo>
                  <a:pt x="65872" y="394057"/>
                </a:lnTo>
                <a:lnTo>
                  <a:pt x="62012" y="396055"/>
                </a:lnTo>
                <a:lnTo>
                  <a:pt x="58486" y="398339"/>
                </a:lnTo>
                <a:lnTo>
                  <a:pt x="55183" y="399862"/>
                </a:lnTo>
                <a:lnTo>
                  <a:pt x="52029" y="400877"/>
                </a:lnTo>
                <a:lnTo>
                  <a:pt x="48974" y="401554"/>
                </a:lnTo>
                <a:lnTo>
                  <a:pt x="45032" y="401052"/>
                </a:lnTo>
                <a:lnTo>
                  <a:pt x="40498" y="399766"/>
                </a:lnTo>
                <a:lnTo>
                  <a:pt x="35572" y="397955"/>
                </a:lnTo>
                <a:lnTo>
                  <a:pt x="31335" y="396748"/>
                </a:lnTo>
                <a:lnTo>
                  <a:pt x="27557" y="395944"/>
                </a:lnTo>
                <a:lnTo>
                  <a:pt x="24087" y="395407"/>
                </a:lnTo>
                <a:lnTo>
                  <a:pt x="20820" y="394098"/>
                </a:lnTo>
                <a:lnTo>
                  <a:pt x="17690" y="392272"/>
                </a:lnTo>
                <a:lnTo>
                  <a:pt x="14651" y="390102"/>
                </a:lnTo>
                <a:lnTo>
                  <a:pt x="11672" y="388655"/>
                </a:lnTo>
                <a:lnTo>
                  <a:pt x="8734" y="387691"/>
                </a:lnTo>
                <a:lnTo>
                  <a:pt x="5823" y="387048"/>
                </a:lnTo>
                <a:lnTo>
                  <a:pt x="3882" y="385667"/>
                </a:lnTo>
                <a:lnTo>
                  <a:pt x="2588" y="383794"/>
                </a:lnTo>
                <a:lnTo>
                  <a:pt x="1150" y="379172"/>
                </a:lnTo>
                <a:lnTo>
                  <a:pt x="227" y="368444"/>
                </a:lnTo>
                <a:lnTo>
                  <a:pt x="0" y="3600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87"/>
          <p:cNvSpPr/>
          <p:nvPr/>
        </p:nvSpPr>
        <p:spPr>
          <a:xfrm>
            <a:off x="7255192" y="5272087"/>
            <a:ext cx="42864" cy="298287"/>
          </a:xfrm>
          <a:custGeom>
            <a:avLst/>
            <a:gdLst/>
            <a:ahLst/>
            <a:cxnLst/>
            <a:rect l="0" t="0" r="0" b="0"/>
            <a:pathLst>
              <a:path w="42864" h="298287">
                <a:moveTo>
                  <a:pt x="0" y="0"/>
                </a:moveTo>
                <a:lnTo>
                  <a:pt x="0" y="184234"/>
                </a:lnTo>
                <a:lnTo>
                  <a:pt x="953" y="194261"/>
                </a:lnTo>
                <a:lnTo>
                  <a:pt x="2540" y="203802"/>
                </a:lnTo>
                <a:lnTo>
                  <a:pt x="4551" y="213021"/>
                </a:lnTo>
                <a:lnTo>
                  <a:pt x="6844" y="222024"/>
                </a:lnTo>
                <a:lnTo>
                  <a:pt x="9325" y="230884"/>
                </a:lnTo>
                <a:lnTo>
                  <a:pt x="11931" y="239647"/>
                </a:lnTo>
                <a:lnTo>
                  <a:pt x="13670" y="247395"/>
                </a:lnTo>
                <a:lnTo>
                  <a:pt x="14828" y="254465"/>
                </a:lnTo>
                <a:lnTo>
                  <a:pt x="15600" y="261084"/>
                </a:lnTo>
                <a:lnTo>
                  <a:pt x="16116" y="266448"/>
                </a:lnTo>
                <a:lnTo>
                  <a:pt x="16687" y="274949"/>
                </a:lnTo>
                <a:lnTo>
                  <a:pt x="17792" y="278549"/>
                </a:lnTo>
                <a:lnTo>
                  <a:pt x="19482" y="281902"/>
                </a:lnTo>
                <a:lnTo>
                  <a:pt x="21560" y="285090"/>
                </a:lnTo>
                <a:lnTo>
                  <a:pt x="23899" y="288167"/>
                </a:lnTo>
                <a:lnTo>
                  <a:pt x="26410" y="291172"/>
                </a:lnTo>
                <a:lnTo>
                  <a:pt x="32733" y="298286"/>
                </a:lnTo>
                <a:lnTo>
                  <a:pt x="34204" y="297917"/>
                </a:lnTo>
                <a:lnTo>
                  <a:pt x="36138" y="296719"/>
                </a:lnTo>
                <a:lnTo>
                  <a:pt x="38379" y="294968"/>
                </a:lnTo>
                <a:lnTo>
                  <a:pt x="39874" y="292848"/>
                </a:lnTo>
                <a:lnTo>
                  <a:pt x="40870" y="290482"/>
                </a:lnTo>
                <a:lnTo>
                  <a:pt x="42863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88"/>
          <p:cNvSpPr/>
          <p:nvPr/>
        </p:nvSpPr>
        <p:spPr>
          <a:xfrm>
            <a:off x="7246619" y="5272087"/>
            <a:ext cx="17147" cy="8574"/>
          </a:xfrm>
          <a:custGeom>
            <a:avLst/>
            <a:gdLst/>
            <a:ahLst/>
            <a:cxnLst/>
            <a:rect l="0" t="0" r="0" b="0"/>
            <a:pathLst>
              <a:path w="17147" h="8574">
                <a:moveTo>
                  <a:pt x="17146" y="8573"/>
                </a:moveTo>
                <a:lnTo>
                  <a:pt x="12595" y="8573"/>
                </a:lnTo>
                <a:lnTo>
                  <a:pt x="11254" y="7620"/>
                </a:lnTo>
                <a:lnTo>
                  <a:pt x="10360" y="6033"/>
                </a:lnTo>
                <a:lnTo>
                  <a:pt x="9765" y="4022"/>
                </a:lnTo>
                <a:lnTo>
                  <a:pt x="8415" y="2681"/>
                </a:lnTo>
                <a:lnTo>
                  <a:pt x="6563" y="178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89"/>
          <p:cNvSpPr/>
          <p:nvPr/>
        </p:nvSpPr>
        <p:spPr>
          <a:xfrm>
            <a:off x="7410827" y="5229225"/>
            <a:ext cx="114787" cy="282346"/>
          </a:xfrm>
          <a:custGeom>
            <a:avLst/>
            <a:gdLst/>
            <a:ahLst/>
            <a:cxnLst/>
            <a:rect l="0" t="0" r="0" b="0"/>
            <a:pathLst>
              <a:path w="114787" h="282346">
                <a:moveTo>
                  <a:pt x="58678" y="25717"/>
                </a:moveTo>
                <a:lnTo>
                  <a:pt x="54126" y="25717"/>
                </a:lnTo>
                <a:lnTo>
                  <a:pt x="51834" y="26670"/>
                </a:lnTo>
                <a:lnTo>
                  <a:pt x="49353" y="28257"/>
                </a:lnTo>
                <a:lnTo>
                  <a:pt x="43077" y="33098"/>
                </a:lnTo>
                <a:lnTo>
                  <a:pt x="39679" y="38840"/>
                </a:lnTo>
                <a:lnTo>
                  <a:pt x="37440" y="43038"/>
                </a:lnTo>
                <a:lnTo>
                  <a:pt x="34951" y="50243"/>
                </a:lnTo>
                <a:lnTo>
                  <a:pt x="32893" y="58525"/>
                </a:lnTo>
                <a:lnTo>
                  <a:pt x="28802" y="71731"/>
                </a:lnTo>
                <a:lnTo>
                  <a:pt x="27331" y="79253"/>
                </a:lnTo>
                <a:lnTo>
                  <a:pt x="26350" y="87125"/>
                </a:lnTo>
                <a:lnTo>
                  <a:pt x="25695" y="95231"/>
                </a:lnTo>
                <a:lnTo>
                  <a:pt x="24307" y="103492"/>
                </a:lnTo>
                <a:lnTo>
                  <a:pt x="22429" y="111857"/>
                </a:lnTo>
                <a:lnTo>
                  <a:pt x="20224" y="120291"/>
                </a:lnTo>
                <a:lnTo>
                  <a:pt x="17802" y="128772"/>
                </a:lnTo>
                <a:lnTo>
                  <a:pt x="12571" y="145814"/>
                </a:lnTo>
                <a:lnTo>
                  <a:pt x="10795" y="154359"/>
                </a:lnTo>
                <a:lnTo>
                  <a:pt x="9610" y="162914"/>
                </a:lnTo>
                <a:lnTo>
                  <a:pt x="8822" y="171474"/>
                </a:lnTo>
                <a:lnTo>
                  <a:pt x="7342" y="180038"/>
                </a:lnTo>
                <a:lnTo>
                  <a:pt x="5404" y="188605"/>
                </a:lnTo>
                <a:lnTo>
                  <a:pt x="3159" y="197174"/>
                </a:lnTo>
                <a:lnTo>
                  <a:pt x="1663" y="204792"/>
                </a:lnTo>
                <a:lnTo>
                  <a:pt x="666" y="211775"/>
                </a:lnTo>
                <a:lnTo>
                  <a:pt x="0" y="218336"/>
                </a:lnTo>
                <a:lnTo>
                  <a:pt x="509" y="224615"/>
                </a:lnTo>
                <a:lnTo>
                  <a:pt x="1801" y="230706"/>
                </a:lnTo>
                <a:lnTo>
                  <a:pt x="3615" y="236671"/>
                </a:lnTo>
                <a:lnTo>
                  <a:pt x="4825" y="242553"/>
                </a:lnTo>
                <a:lnTo>
                  <a:pt x="5631" y="248380"/>
                </a:lnTo>
                <a:lnTo>
                  <a:pt x="6168" y="254168"/>
                </a:lnTo>
                <a:lnTo>
                  <a:pt x="7479" y="258981"/>
                </a:lnTo>
                <a:lnTo>
                  <a:pt x="9305" y="263141"/>
                </a:lnTo>
                <a:lnTo>
                  <a:pt x="11475" y="266867"/>
                </a:lnTo>
                <a:lnTo>
                  <a:pt x="13874" y="270304"/>
                </a:lnTo>
                <a:lnTo>
                  <a:pt x="16426" y="273547"/>
                </a:lnTo>
                <a:lnTo>
                  <a:pt x="19080" y="276662"/>
                </a:lnTo>
                <a:lnTo>
                  <a:pt x="21802" y="278739"/>
                </a:lnTo>
                <a:lnTo>
                  <a:pt x="24568" y="280123"/>
                </a:lnTo>
                <a:lnTo>
                  <a:pt x="27367" y="281046"/>
                </a:lnTo>
                <a:lnTo>
                  <a:pt x="30183" y="281661"/>
                </a:lnTo>
                <a:lnTo>
                  <a:pt x="33014" y="282072"/>
                </a:lnTo>
                <a:lnTo>
                  <a:pt x="35854" y="282345"/>
                </a:lnTo>
                <a:lnTo>
                  <a:pt x="38699" y="281575"/>
                </a:lnTo>
                <a:lnTo>
                  <a:pt x="41549" y="280109"/>
                </a:lnTo>
                <a:lnTo>
                  <a:pt x="44401" y="278179"/>
                </a:lnTo>
                <a:lnTo>
                  <a:pt x="47254" y="275940"/>
                </a:lnTo>
                <a:lnTo>
                  <a:pt x="50110" y="273495"/>
                </a:lnTo>
                <a:lnTo>
                  <a:pt x="52966" y="270912"/>
                </a:lnTo>
                <a:lnTo>
                  <a:pt x="61219" y="262963"/>
                </a:lnTo>
                <a:lnTo>
                  <a:pt x="66087" y="258176"/>
                </a:lnTo>
                <a:lnTo>
                  <a:pt x="70285" y="253080"/>
                </a:lnTo>
                <a:lnTo>
                  <a:pt x="74036" y="247777"/>
                </a:lnTo>
                <a:lnTo>
                  <a:pt x="77489" y="242337"/>
                </a:lnTo>
                <a:lnTo>
                  <a:pt x="80743" y="235853"/>
                </a:lnTo>
                <a:lnTo>
                  <a:pt x="83865" y="228672"/>
                </a:lnTo>
                <a:lnTo>
                  <a:pt x="86899" y="221028"/>
                </a:lnTo>
                <a:lnTo>
                  <a:pt x="89875" y="214027"/>
                </a:lnTo>
                <a:lnTo>
                  <a:pt x="95721" y="201168"/>
                </a:lnTo>
                <a:lnTo>
                  <a:pt x="97661" y="194119"/>
                </a:lnTo>
                <a:lnTo>
                  <a:pt x="98954" y="186563"/>
                </a:lnTo>
                <a:lnTo>
                  <a:pt x="99816" y="178667"/>
                </a:lnTo>
                <a:lnTo>
                  <a:pt x="101343" y="170546"/>
                </a:lnTo>
                <a:lnTo>
                  <a:pt x="103314" y="162275"/>
                </a:lnTo>
                <a:lnTo>
                  <a:pt x="105580" y="153903"/>
                </a:lnTo>
                <a:lnTo>
                  <a:pt x="107091" y="145465"/>
                </a:lnTo>
                <a:lnTo>
                  <a:pt x="108098" y="136981"/>
                </a:lnTo>
                <a:lnTo>
                  <a:pt x="108769" y="128468"/>
                </a:lnTo>
                <a:lnTo>
                  <a:pt x="110169" y="119936"/>
                </a:lnTo>
                <a:lnTo>
                  <a:pt x="112056" y="111389"/>
                </a:lnTo>
                <a:lnTo>
                  <a:pt x="114265" y="102835"/>
                </a:lnTo>
                <a:lnTo>
                  <a:pt x="114786" y="94274"/>
                </a:lnTo>
                <a:lnTo>
                  <a:pt x="114181" y="85709"/>
                </a:lnTo>
                <a:lnTo>
                  <a:pt x="112825" y="77142"/>
                </a:lnTo>
                <a:lnTo>
                  <a:pt x="111921" y="69525"/>
                </a:lnTo>
                <a:lnTo>
                  <a:pt x="111318" y="62543"/>
                </a:lnTo>
                <a:lnTo>
                  <a:pt x="110916" y="55983"/>
                </a:lnTo>
                <a:lnTo>
                  <a:pt x="108743" y="49704"/>
                </a:lnTo>
                <a:lnTo>
                  <a:pt x="105390" y="43614"/>
                </a:lnTo>
                <a:lnTo>
                  <a:pt x="101249" y="37648"/>
                </a:lnTo>
                <a:lnTo>
                  <a:pt x="97537" y="32718"/>
                </a:lnTo>
                <a:lnTo>
                  <a:pt x="94108" y="28480"/>
                </a:lnTo>
                <a:lnTo>
                  <a:pt x="90870" y="24701"/>
                </a:lnTo>
                <a:lnTo>
                  <a:pt x="87759" y="21230"/>
                </a:lnTo>
                <a:lnTo>
                  <a:pt x="81762" y="14833"/>
                </a:lnTo>
                <a:lnTo>
                  <a:pt x="73032" y="5876"/>
                </a:lnTo>
                <a:lnTo>
                  <a:pt x="69200" y="3917"/>
                </a:lnTo>
                <a:lnTo>
                  <a:pt x="64740" y="2611"/>
                </a:lnTo>
                <a:lnTo>
                  <a:pt x="59861" y="1741"/>
                </a:lnTo>
                <a:lnTo>
                  <a:pt x="55657" y="1161"/>
                </a:lnTo>
                <a:lnTo>
                  <a:pt x="51901" y="773"/>
                </a:lnTo>
                <a:lnTo>
                  <a:pt x="48445" y="515"/>
                </a:lnTo>
                <a:lnTo>
                  <a:pt x="44236" y="343"/>
                </a:lnTo>
                <a:lnTo>
                  <a:pt x="2438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90"/>
          <p:cNvSpPr/>
          <p:nvPr/>
        </p:nvSpPr>
        <p:spPr>
          <a:xfrm>
            <a:off x="7606665" y="5186362"/>
            <a:ext cx="222072" cy="291311"/>
          </a:xfrm>
          <a:custGeom>
            <a:avLst/>
            <a:gdLst/>
            <a:ahLst/>
            <a:cxnLst/>
            <a:rect l="0" t="0" r="0" b="0"/>
            <a:pathLst>
              <a:path w="222072" h="291311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7381" y="15601"/>
                </a:lnTo>
                <a:lnTo>
                  <a:pt x="8043" y="21539"/>
                </a:lnTo>
                <a:lnTo>
                  <a:pt x="8219" y="25789"/>
                </a:lnTo>
                <a:lnTo>
                  <a:pt x="9289" y="30528"/>
                </a:lnTo>
                <a:lnTo>
                  <a:pt x="10956" y="35592"/>
                </a:lnTo>
                <a:lnTo>
                  <a:pt x="13018" y="40873"/>
                </a:lnTo>
                <a:lnTo>
                  <a:pt x="15346" y="46299"/>
                </a:lnTo>
                <a:lnTo>
                  <a:pt x="20473" y="57407"/>
                </a:lnTo>
                <a:lnTo>
                  <a:pt x="28714" y="74372"/>
                </a:lnTo>
                <a:lnTo>
                  <a:pt x="30572" y="81013"/>
                </a:lnTo>
                <a:lnTo>
                  <a:pt x="31812" y="88299"/>
                </a:lnTo>
                <a:lnTo>
                  <a:pt x="32638" y="96013"/>
                </a:lnTo>
                <a:lnTo>
                  <a:pt x="33188" y="104014"/>
                </a:lnTo>
                <a:lnTo>
                  <a:pt x="33556" y="112206"/>
                </a:lnTo>
                <a:lnTo>
                  <a:pt x="33801" y="120524"/>
                </a:lnTo>
                <a:lnTo>
                  <a:pt x="34916" y="128927"/>
                </a:lnTo>
                <a:lnTo>
                  <a:pt x="36612" y="137386"/>
                </a:lnTo>
                <a:lnTo>
                  <a:pt x="38696" y="145883"/>
                </a:lnTo>
                <a:lnTo>
                  <a:pt x="40084" y="155358"/>
                </a:lnTo>
                <a:lnTo>
                  <a:pt x="41010" y="165485"/>
                </a:lnTo>
                <a:lnTo>
                  <a:pt x="41627" y="176045"/>
                </a:lnTo>
                <a:lnTo>
                  <a:pt x="42313" y="195400"/>
                </a:lnTo>
                <a:lnTo>
                  <a:pt x="42754" y="226557"/>
                </a:lnTo>
                <a:lnTo>
                  <a:pt x="42853" y="265541"/>
                </a:lnTo>
                <a:lnTo>
                  <a:pt x="43809" y="269420"/>
                </a:lnTo>
                <a:lnTo>
                  <a:pt x="47410" y="276270"/>
                </a:lnTo>
                <a:lnTo>
                  <a:pt x="49646" y="282489"/>
                </a:lnTo>
                <a:lnTo>
                  <a:pt x="51330" y="290940"/>
                </a:lnTo>
                <a:lnTo>
                  <a:pt x="48849" y="291232"/>
                </a:lnTo>
                <a:lnTo>
                  <a:pt x="46853" y="291310"/>
                </a:lnTo>
                <a:lnTo>
                  <a:pt x="45522" y="290409"/>
                </a:lnTo>
                <a:lnTo>
                  <a:pt x="44636" y="288856"/>
                </a:lnTo>
                <a:lnTo>
                  <a:pt x="43213" y="284070"/>
                </a:lnTo>
                <a:lnTo>
                  <a:pt x="43018" y="278336"/>
                </a:lnTo>
                <a:lnTo>
                  <a:pt x="42871" y="238070"/>
                </a:lnTo>
                <a:lnTo>
                  <a:pt x="43820" y="230151"/>
                </a:lnTo>
                <a:lnTo>
                  <a:pt x="45406" y="222014"/>
                </a:lnTo>
                <a:lnTo>
                  <a:pt x="47415" y="213732"/>
                </a:lnTo>
                <a:lnTo>
                  <a:pt x="48755" y="204401"/>
                </a:lnTo>
                <a:lnTo>
                  <a:pt x="49649" y="194370"/>
                </a:lnTo>
                <a:lnTo>
                  <a:pt x="50244" y="183872"/>
                </a:lnTo>
                <a:lnTo>
                  <a:pt x="51593" y="174017"/>
                </a:lnTo>
                <a:lnTo>
                  <a:pt x="53445" y="164588"/>
                </a:lnTo>
                <a:lnTo>
                  <a:pt x="55633" y="155446"/>
                </a:lnTo>
                <a:lnTo>
                  <a:pt x="58043" y="146493"/>
                </a:lnTo>
                <a:lnTo>
                  <a:pt x="63262" y="128925"/>
                </a:lnTo>
                <a:lnTo>
                  <a:pt x="66940" y="120241"/>
                </a:lnTo>
                <a:lnTo>
                  <a:pt x="71296" y="111593"/>
                </a:lnTo>
                <a:lnTo>
                  <a:pt x="76106" y="102970"/>
                </a:lnTo>
                <a:lnTo>
                  <a:pt x="81217" y="95317"/>
                </a:lnTo>
                <a:lnTo>
                  <a:pt x="86530" y="88310"/>
                </a:lnTo>
                <a:lnTo>
                  <a:pt x="91976" y="81733"/>
                </a:lnTo>
                <a:lnTo>
                  <a:pt x="97513" y="75444"/>
                </a:lnTo>
                <a:lnTo>
                  <a:pt x="108743" y="63376"/>
                </a:lnTo>
                <a:lnTo>
                  <a:pt x="114406" y="58443"/>
                </a:lnTo>
                <a:lnTo>
                  <a:pt x="120085" y="54202"/>
                </a:lnTo>
                <a:lnTo>
                  <a:pt x="125776" y="50422"/>
                </a:lnTo>
                <a:lnTo>
                  <a:pt x="130523" y="46950"/>
                </a:lnTo>
                <a:lnTo>
                  <a:pt x="134641" y="43683"/>
                </a:lnTo>
                <a:lnTo>
                  <a:pt x="138338" y="40551"/>
                </a:lnTo>
                <a:lnTo>
                  <a:pt x="142708" y="37512"/>
                </a:lnTo>
                <a:lnTo>
                  <a:pt x="147526" y="34533"/>
                </a:lnTo>
                <a:lnTo>
                  <a:pt x="152643" y="31595"/>
                </a:lnTo>
                <a:lnTo>
                  <a:pt x="157959" y="29635"/>
                </a:lnTo>
                <a:lnTo>
                  <a:pt x="163408" y="28330"/>
                </a:lnTo>
                <a:lnTo>
                  <a:pt x="168947" y="27459"/>
                </a:lnTo>
                <a:lnTo>
                  <a:pt x="173591" y="27831"/>
                </a:lnTo>
                <a:lnTo>
                  <a:pt x="177640" y="29032"/>
                </a:lnTo>
                <a:lnTo>
                  <a:pt x="195533" y="37802"/>
                </a:lnTo>
                <a:lnTo>
                  <a:pt x="199887" y="40442"/>
                </a:lnTo>
                <a:lnTo>
                  <a:pt x="207266" y="45914"/>
                </a:lnTo>
                <a:lnTo>
                  <a:pt x="209615" y="50612"/>
                </a:lnTo>
                <a:lnTo>
                  <a:pt x="211181" y="56602"/>
                </a:lnTo>
                <a:lnTo>
                  <a:pt x="212225" y="63452"/>
                </a:lnTo>
                <a:lnTo>
                  <a:pt x="213873" y="70876"/>
                </a:lnTo>
                <a:lnTo>
                  <a:pt x="215924" y="78684"/>
                </a:lnTo>
                <a:lnTo>
                  <a:pt x="218244" y="86745"/>
                </a:lnTo>
                <a:lnTo>
                  <a:pt x="219791" y="94978"/>
                </a:lnTo>
                <a:lnTo>
                  <a:pt x="220823" y="103324"/>
                </a:lnTo>
                <a:lnTo>
                  <a:pt x="221510" y="111745"/>
                </a:lnTo>
                <a:lnTo>
                  <a:pt x="221968" y="120217"/>
                </a:lnTo>
                <a:lnTo>
                  <a:pt x="222071" y="1236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391"/>
          <p:cNvSpPr/>
          <p:nvPr/>
        </p:nvSpPr>
        <p:spPr>
          <a:xfrm>
            <a:off x="7846694" y="543496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392"/>
          <p:cNvSpPr/>
          <p:nvPr/>
        </p:nvSpPr>
        <p:spPr>
          <a:xfrm>
            <a:off x="7272337" y="5083504"/>
            <a:ext cx="8573" cy="25707"/>
          </a:xfrm>
          <a:custGeom>
            <a:avLst/>
            <a:gdLst/>
            <a:ahLst/>
            <a:cxnLst/>
            <a:rect l="0" t="0" r="0" b="0"/>
            <a:pathLst>
              <a:path w="8573" h="25707">
                <a:moveTo>
                  <a:pt x="0" y="25706"/>
                </a:moveTo>
                <a:lnTo>
                  <a:pt x="0" y="1542"/>
                </a:lnTo>
                <a:lnTo>
                  <a:pt x="953" y="1024"/>
                </a:lnTo>
                <a:lnTo>
                  <a:pt x="2540" y="679"/>
                </a:lnTo>
                <a:lnTo>
                  <a:pt x="8468" y="0"/>
                </a:lnTo>
                <a:lnTo>
                  <a:pt x="8503" y="949"/>
                </a:lnTo>
                <a:lnTo>
                  <a:pt x="8572" y="171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393"/>
          <p:cNvSpPr/>
          <p:nvPr/>
        </p:nvSpPr>
        <p:spPr>
          <a:xfrm>
            <a:off x="7803863" y="5237797"/>
            <a:ext cx="25336" cy="248604"/>
          </a:xfrm>
          <a:custGeom>
            <a:avLst/>
            <a:gdLst/>
            <a:ahLst/>
            <a:cxnLst/>
            <a:rect l="0" t="0" r="0" b="0"/>
            <a:pathLst>
              <a:path w="25336" h="248604">
                <a:moveTo>
                  <a:pt x="8542" y="0"/>
                </a:moveTo>
                <a:lnTo>
                  <a:pt x="0" y="0"/>
                </a:lnTo>
                <a:lnTo>
                  <a:pt x="7353" y="0"/>
                </a:lnTo>
                <a:lnTo>
                  <a:pt x="7749" y="953"/>
                </a:lnTo>
                <a:lnTo>
                  <a:pt x="8437" y="7381"/>
                </a:lnTo>
                <a:lnTo>
                  <a:pt x="8511" y="12770"/>
                </a:lnTo>
                <a:lnTo>
                  <a:pt x="9474" y="14229"/>
                </a:lnTo>
                <a:lnTo>
                  <a:pt x="11068" y="15201"/>
                </a:lnTo>
                <a:lnTo>
                  <a:pt x="13083" y="15849"/>
                </a:lnTo>
                <a:lnTo>
                  <a:pt x="14427" y="17234"/>
                </a:lnTo>
                <a:lnTo>
                  <a:pt x="15323" y="19109"/>
                </a:lnTo>
                <a:lnTo>
                  <a:pt x="15920" y="21312"/>
                </a:lnTo>
                <a:lnTo>
                  <a:pt x="16583" y="26299"/>
                </a:lnTo>
                <a:lnTo>
                  <a:pt x="16878" y="31691"/>
                </a:lnTo>
                <a:lnTo>
                  <a:pt x="17010" y="37263"/>
                </a:lnTo>
                <a:lnTo>
                  <a:pt x="17105" y="58853"/>
                </a:lnTo>
                <a:lnTo>
                  <a:pt x="18061" y="64001"/>
                </a:lnTo>
                <a:lnTo>
                  <a:pt x="19650" y="69337"/>
                </a:lnTo>
                <a:lnTo>
                  <a:pt x="21662" y="74800"/>
                </a:lnTo>
                <a:lnTo>
                  <a:pt x="23004" y="80347"/>
                </a:lnTo>
                <a:lnTo>
                  <a:pt x="23898" y="85950"/>
                </a:lnTo>
                <a:lnTo>
                  <a:pt x="24494" y="91589"/>
                </a:lnTo>
                <a:lnTo>
                  <a:pt x="24892" y="96302"/>
                </a:lnTo>
                <a:lnTo>
                  <a:pt x="25156" y="100397"/>
                </a:lnTo>
                <a:lnTo>
                  <a:pt x="25333" y="104079"/>
                </a:lnTo>
                <a:lnTo>
                  <a:pt x="24498" y="108438"/>
                </a:lnTo>
                <a:lnTo>
                  <a:pt x="22989" y="113250"/>
                </a:lnTo>
                <a:lnTo>
                  <a:pt x="21032" y="118363"/>
                </a:lnTo>
                <a:lnTo>
                  <a:pt x="19726" y="123676"/>
                </a:lnTo>
                <a:lnTo>
                  <a:pt x="18855" y="129123"/>
                </a:lnTo>
                <a:lnTo>
                  <a:pt x="18275" y="134659"/>
                </a:lnTo>
                <a:lnTo>
                  <a:pt x="17888" y="140256"/>
                </a:lnTo>
                <a:lnTo>
                  <a:pt x="17630" y="145891"/>
                </a:lnTo>
                <a:lnTo>
                  <a:pt x="17268" y="160384"/>
                </a:lnTo>
                <a:lnTo>
                  <a:pt x="17144" y="178366"/>
                </a:lnTo>
                <a:lnTo>
                  <a:pt x="18087" y="182728"/>
                </a:lnTo>
                <a:lnTo>
                  <a:pt x="19668" y="186589"/>
                </a:lnTo>
                <a:lnTo>
                  <a:pt x="21674" y="190115"/>
                </a:lnTo>
                <a:lnTo>
                  <a:pt x="23011" y="194371"/>
                </a:lnTo>
                <a:lnTo>
                  <a:pt x="23904" y="199113"/>
                </a:lnTo>
                <a:lnTo>
                  <a:pt x="24497" y="204180"/>
                </a:lnTo>
                <a:lnTo>
                  <a:pt x="24894" y="208510"/>
                </a:lnTo>
                <a:lnTo>
                  <a:pt x="25335" y="215861"/>
                </a:lnTo>
                <a:lnTo>
                  <a:pt x="24499" y="219155"/>
                </a:lnTo>
                <a:lnTo>
                  <a:pt x="22991" y="222303"/>
                </a:lnTo>
                <a:lnTo>
                  <a:pt x="21032" y="225355"/>
                </a:lnTo>
                <a:lnTo>
                  <a:pt x="19726" y="228342"/>
                </a:lnTo>
                <a:lnTo>
                  <a:pt x="18855" y="231285"/>
                </a:lnTo>
                <a:lnTo>
                  <a:pt x="17458" y="238303"/>
                </a:lnTo>
                <a:lnTo>
                  <a:pt x="17182" y="245581"/>
                </a:lnTo>
                <a:lnTo>
                  <a:pt x="17114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these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quotient of a and 8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product of the sum of a and b and ten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The sum of p and q divided by the difference of p and q</a:t>
            </a:r>
            <a:endParaRPr lang="en-US" dirty="0"/>
          </a:p>
        </p:txBody>
      </p:sp>
      <p:sp>
        <p:nvSpPr>
          <p:cNvPr id="4" name="SMARTPenAnnotation1318"/>
          <p:cNvSpPr/>
          <p:nvPr/>
        </p:nvSpPr>
        <p:spPr>
          <a:xfrm>
            <a:off x="4418114" y="1894534"/>
            <a:ext cx="488214" cy="247239"/>
          </a:xfrm>
          <a:custGeom>
            <a:avLst/>
            <a:gdLst/>
            <a:ahLst/>
            <a:cxnLst/>
            <a:rect l="0" t="0" r="0" b="0"/>
            <a:pathLst>
              <a:path w="488214" h="247239">
                <a:moveTo>
                  <a:pt x="239611" y="102858"/>
                </a:moveTo>
                <a:lnTo>
                  <a:pt x="239611" y="65676"/>
                </a:lnTo>
                <a:lnTo>
                  <a:pt x="238658" y="62830"/>
                </a:lnTo>
                <a:lnTo>
                  <a:pt x="235060" y="57128"/>
                </a:lnTo>
                <a:lnTo>
                  <a:pt x="232825" y="51418"/>
                </a:lnTo>
                <a:lnTo>
                  <a:pt x="232229" y="48562"/>
                </a:lnTo>
                <a:lnTo>
                  <a:pt x="229028" y="42849"/>
                </a:lnTo>
                <a:lnTo>
                  <a:pt x="224430" y="37135"/>
                </a:lnTo>
                <a:lnTo>
                  <a:pt x="219211" y="31420"/>
                </a:lnTo>
                <a:lnTo>
                  <a:pt x="210918" y="22848"/>
                </a:lnTo>
                <a:lnTo>
                  <a:pt x="208100" y="20943"/>
                </a:lnTo>
                <a:lnTo>
                  <a:pt x="199582" y="17309"/>
                </a:lnTo>
                <a:lnTo>
                  <a:pt x="191026" y="10624"/>
                </a:lnTo>
                <a:lnTo>
                  <a:pt x="185315" y="5350"/>
                </a:lnTo>
                <a:lnTo>
                  <a:pt x="181506" y="3563"/>
                </a:lnTo>
                <a:lnTo>
                  <a:pt x="167996" y="1047"/>
                </a:lnTo>
                <a:lnTo>
                  <a:pt x="154415" y="197"/>
                </a:lnTo>
                <a:lnTo>
                  <a:pt x="142930" y="50"/>
                </a:lnTo>
                <a:lnTo>
                  <a:pt x="126533" y="0"/>
                </a:lnTo>
                <a:lnTo>
                  <a:pt x="117599" y="2533"/>
                </a:lnTo>
                <a:lnTo>
                  <a:pt x="108231" y="5882"/>
                </a:lnTo>
                <a:lnTo>
                  <a:pt x="100892" y="7370"/>
                </a:lnTo>
                <a:lnTo>
                  <a:pt x="94455" y="10572"/>
                </a:lnTo>
                <a:lnTo>
                  <a:pt x="82936" y="17729"/>
                </a:lnTo>
                <a:lnTo>
                  <a:pt x="73775" y="23113"/>
                </a:lnTo>
                <a:lnTo>
                  <a:pt x="66528" y="28681"/>
                </a:lnTo>
                <a:lnTo>
                  <a:pt x="63263" y="32452"/>
                </a:lnTo>
                <a:lnTo>
                  <a:pt x="60133" y="36870"/>
                </a:lnTo>
                <a:lnTo>
                  <a:pt x="57094" y="41721"/>
                </a:lnTo>
                <a:lnTo>
                  <a:pt x="53163" y="46860"/>
                </a:lnTo>
                <a:lnTo>
                  <a:pt x="48637" y="52191"/>
                </a:lnTo>
                <a:lnTo>
                  <a:pt x="39481" y="62242"/>
                </a:lnTo>
                <a:lnTo>
                  <a:pt x="32236" y="69884"/>
                </a:lnTo>
                <a:lnTo>
                  <a:pt x="29924" y="74208"/>
                </a:lnTo>
                <a:lnTo>
                  <a:pt x="28382" y="78995"/>
                </a:lnTo>
                <a:lnTo>
                  <a:pt x="27354" y="84092"/>
                </a:lnTo>
                <a:lnTo>
                  <a:pt x="24764" y="88443"/>
                </a:lnTo>
                <a:lnTo>
                  <a:pt x="16805" y="95816"/>
                </a:lnTo>
                <a:lnTo>
                  <a:pt x="13922" y="100069"/>
                </a:lnTo>
                <a:lnTo>
                  <a:pt x="11999" y="104808"/>
                </a:lnTo>
                <a:lnTo>
                  <a:pt x="10717" y="109873"/>
                </a:lnTo>
                <a:lnTo>
                  <a:pt x="8909" y="114202"/>
                </a:lnTo>
                <a:lnTo>
                  <a:pt x="4362" y="121553"/>
                </a:lnTo>
                <a:lnTo>
                  <a:pt x="2768" y="125798"/>
                </a:lnTo>
                <a:lnTo>
                  <a:pt x="1706" y="130534"/>
                </a:lnTo>
                <a:lnTo>
                  <a:pt x="998" y="135596"/>
                </a:lnTo>
                <a:lnTo>
                  <a:pt x="525" y="139924"/>
                </a:lnTo>
                <a:lnTo>
                  <a:pt x="0" y="147272"/>
                </a:lnTo>
                <a:lnTo>
                  <a:pt x="813" y="151517"/>
                </a:lnTo>
                <a:lnTo>
                  <a:pt x="2307" y="156252"/>
                </a:lnTo>
                <a:lnTo>
                  <a:pt x="6998" y="168438"/>
                </a:lnTo>
                <a:lnTo>
                  <a:pt x="10180" y="175185"/>
                </a:lnTo>
                <a:lnTo>
                  <a:pt x="12362" y="179651"/>
                </a:lnTo>
                <a:lnTo>
                  <a:pt x="17326" y="187153"/>
                </a:lnTo>
                <a:lnTo>
                  <a:pt x="22707" y="193662"/>
                </a:lnTo>
                <a:lnTo>
                  <a:pt x="28274" y="199730"/>
                </a:lnTo>
                <a:lnTo>
                  <a:pt x="32044" y="201730"/>
                </a:lnTo>
                <a:lnTo>
                  <a:pt x="45500" y="205496"/>
                </a:lnTo>
                <a:lnTo>
                  <a:pt x="56895" y="211268"/>
                </a:lnTo>
                <a:lnTo>
                  <a:pt x="71913" y="213402"/>
                </a:lnTo>
                <a:lnTo>
                  <a:pt x="82846" y="213901"/>
                </a:lnTo>
                <a:lnTo>
                  <a:pt x="95160" y="214182"/>
                </a:lnTo>
                <a:lnTo>
                  <a:pt x="104290" y="211708"/>
                </a:lnTo>
                <a:lnTo>
                  <a:pt x="114698" y="208386"/>
                </a:lnTo>
                <a:lnTo>
                  <a:pt x="125674" y="206909"/>
                </a:lnTo>
                <a:lnTo>
                  <a:pt x="136902" y="203713"/>
                </a:lnTo>
                <a:lnTo>
                  <a:pt x="148242" y="199118"/>
                </a:lnTo>
                <a:lnTo>
                  <a:pt x="159632" y="193900"/>
                </a:lnTo>
                <a:lnTo>
                  <a:pt x="164384" y="190223"/>
                </a:lnTo>
                <a:lnTo>
                  <a:pt x="168505" y="185866"/>
                </a:lnTo>
                <a:lnTo>
                  <a:pt x="172204" y="181057"/>
                </a:lnTo>
                <a:lnTo>
                  <a:pt x="176576" y="176898"/>
                </a:lnTo>
                <a:lnTo>
                  <a:pt x="186512" y="169737"/>
                </a:lnTo>
                <a:lnTo>
                  <a:pt x="194739" y="163380"/>
                </a:lnTo>
                <a:lnTo>
                  <a:pt x="202523" y="156427"/>
                </a:lnTo>
                <a:lnTo>
                  <a:pt x="212332" y="146986"/>
                </a:lnTo>
                <a:lnTo>
                  <a:pt x="215710" y="142754"/>
                </a:lnTo>
                <a:lnTo>
                  <a:pt x="219463" y="135512"/>
                </a:lnTo>
                <a:lnTo>
                  <a:pt x="223671" y="126579"/>
                </a:lnTo>
                <a:lnTo>
                  <a:pt x="226126" y="121529"/>
                </a:lnTo>
                <a:lnTo>
                  <a:pt x="227764" y="117211"/>
                </a:lnTo>
                <a:lnTo>
                  <a:pt x="229583" y="109872"/>
                </a:lnTo>
                <a:lnTo>
                  <a:pt x="230068" y="105629"/>
                </a:lnTo>
                <a:lnTo>
                  <a:pt x="230391" y="100895"/>
                </a:lnTo>
                <a:lnTo>
                  <a:pt x="230607" y="95835"/>
                </a:lnTo>
                <a:lnTo>
                  <a:pt x="229798" y="91508"/>
                </a:lnTo>
                <a:lnTo>
                  <a:pt x="225062" y="80869"/>
                </a:lnTo>
                <a:lnTo>
                  <a:pt x="223619" y="74670"/>
                </a:lnTo>
                <a:lnTo>
                  <a:pt x="222567" y="69104"/>
                </a:lnTo>
                <a:lnTo>
                  <a:pt x="225051" y="68806"/>
                </a:lnTo>
                <a:lnTo>
                  <a:pt x="230687" y="68582"/>
                </a:lnTo>
                <a:lnTo>
                  <a:pt x="230969" y="75415"/>
                </a:lnTo>
                <a:lnTo>
                  <a:pt x="231035" y="101738"/>
                </a:lnTo>
                <a:lnTo>
                  <a:pt x="230084" y="106874"/>
                </a:lnTo>
                <a:lnTo>
                  <a:pt x="228497" y="112203"/>
                </a:lnTo>
                <a:lnTo>
                  <a:pt x="226486" y="117661"/>
                </a:lnTo>
                <a:lnTo>
                  <a:pt x="225146" y="123204"/>
                </a:lnTo>
                <a:lnTo>
                  <a:pt x="224253" y="128804"/>
                </a:lnTo>
                <a:lnTo>
                  <a:pt x="223657" y="134443"/>
                </a:lnTo>
                <a:lnTo>
                  <a:pt x="223260" y="140107"/>
                </a:lnTo>
                <a:lnTo>
                  <a:pt x="222995" y="145788"/>
                </a:lnTo>
                <a:lnTo>
                  <a:pt x="222701" y="157181"/>
                </a:lnTo>
                <a:lnTo>
                  <a:pt x="222496" y="181179"/>
                </a:lnTo>
                <a:lnTo>
                  <a:pt x="223439" y="185552"/>
                </a:lnTo>
                <a:lnTo>
                  <a:pt x="225019" y="190372"/>
                </a:lnTo>
                <a:lnTo>
                  <a:pt x="227025" y="195491"/>
                </a:lnTo>
                <a:lnTo>
                  <a:pt x="228363" y="200808"/>
                </a:lnTo>
                <a:lnTo>
                  <a:pt x="229255" y="206258"/>
                </a:lnTo>
                <a:lnTo>
                  <a:pt x="229849" y="211796"/>
                </a:lnTo>
                <a:lnTo>
                  <a:pt x="231198" y="216441"/>
                </a:lnTo>
                <a:lnTo>
                  <a:pt x="235236" y="224142"/>
                </a:lnTo>
                <a:lnTo>
                  <a:pt x="240207" y="230740"/>
                </a:lnTo>
                <a:lnTo>
                  <a:pt x="242865" y="233832"/>
                </a:lnTo>
                <a:lnTo>
                  <a:pt x="245590" y="235894"/>
                </a:lnTo>
                <a:lnTo>
                  <a:pt x="255882" y="239749"/>
                </a:lnTo>
                <a:lnTo>
                  <a:pt x="268749" y="244026"/>
                </a:lnTo>
                <a:lnTo>
                  <a:pt x="281454" y="246562"/>
                </a:lnTo>
                <a:lnTo>
                  <a:pt x="287508" y="247238"/>
                </a:lnTo>
                <a:lnTo>
                  <a:pt x="299316" y="245449"/>
                </a:lnTo>
                <a:lnTo>
                  <a:pt x="311866" y="242432"/>
                </a:lnTo>
                <a:lnTo>
                  <a:pt x="326969" y="241091"/>
                </a:lnTo>
                <a:lnTo>
                  <a:pt x="334997" y="239781"/>
                </a:lnTo>
                <a:lnTo>
                  <a:pt x="343207" y="237955"/>
                </a:lnTo>
                <a:lnTo>
                  <a:pt x="351537" y="235785"/>
                </a:lnTo>
                <a:lnTo>
                  <a:pt x="359948" y="233386"/>
                </a:lnTo>
                <a:lnTo>
                  <a:pt x="376914" y="228181"/>
                </a:lnTo>
                <a:lnTo>
                  <a:pt x="391440" y="225232"/>
                </a:lnTo>
                <a:lnTo>
                  <a:pt x="405198" y="222969"/>
                </a:lnTo>
                <a:lnTo>
                  <a:pt x="412867" y="221032"/>
                </a:lnTo>
                <a:lnTo>
                  <a:pt x="428056" y="216340"/>
                </a:lnTo>
                <a:lnTo>
                  <a:pt x="441157" y="211079"/>
                </a:lnTo>
                <a:lnTo>
                  <a:pt x="454692" y="207314"/>
                </a:lnTo>
                <a:lnTo>
                  <a:pt x="461567" y="203893"/>
                </a:lnTo>
                <a:lnTo>
                  <a:pt x="464734" y="201647"/>
                </a:lnTo>
                <a:lnTo>
                  <a:pt x="470793" y="199152"/>
                </a:lnTo>
                <a:lnTo>
                  <a:pt x="473742" y="198486"/>
                </a:lnTo>
                <a:lnTo>
                  <a:pt x="479559" y="195207"/>
                </a:lnTo>
                <a:lnTo>
                  <a:pt x="488213" y="1885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19"/>
          <p:cNvSpPr/>
          <p:nvPr/>
        </p:nvSpPr>
        <p:spPr>
          <a:xfrm>
            <a:off x="4220632" y="2280287"/>
            <a:ext cx="801802" cy="42861"/>
          </a:xfrm>
          <a:custGeom>
            <a:avLst/>
            <a:gdLst/>
            <a:ahLst/>
            <a:cxnLst/>
            <a:rect l="0" t="0" r="0" b="0"/>
            <a:pathLst>
              <a:path w="801802" h="42861">
                <a:moveTo>
                  <a:pt x="8468" y="42860"/>
                </a:moveTo>
                <a:lnTo>
                  <a:pt x="8468" y="38309"/>
                </a:lnTo>
                <a:lnTo>
                  <a:pt x="7515" y="36969"/>
                </a:lnTo>
                <a:lnTo>
                  <a:pt x="5928" y="36075"/>
                </a:lnTo>
                <a:lnTo>
                  <a:pt x="0" y="34319"/>
                </a:lnTo>
                <a:lnTo>
                  <a:pt x="8117" y="42508"/>
                </a:lnTo>
                <a:lnTo>
                  <a:pt x="9186" y="41673"/>
                </a:lnTo>
                <a:lnTo>
                  <a:pt x="10852" y="40164"/>
                </a:lnTo>
                <a:lnTo>
                  <a:pt x="12915" y="38205"/>
                </a:lnTo>
                <a:lnTo>
                  <a:pt x="16195" y="36899"/>
                </a:lnTo>
                <a:lnTo>
                  <a:pt x="20287" y="36028"/>
                </a:lnTo>
                <a:lnTo>
                  <a:pt x="35147" y="34803"/>
                </a:lnTo>
                <a:lnTo>
                  <a:pt x="57235" y="34389"/>
                </a:lnTo>
                <a:lnTo>
                  <a:pt x="95902" y="34296"/>
                </a:lnTo>
                <a:lnTo>
                  <a:pt x="103905" y="33341"/>
                </a:lnTo>
                <a:lnTo>
                  <a:pt x="112098" y="31751"/>
                </a:lnTo>
                <a:lnTo>
                  <a:pt x="120416" y="29739"/>
                </a:lnTo>
                <a:lnTo>
                  <a:pt x="129773" y="28398"/>
                </a:lnTo>
                <a:lnTo>
                  <a:pt x="139820" y="27504"/>
                </a:lnTo>
                <a:lnTo>
                  <a:pt x="160192" y="26510"/>
                </a:lnTo>
                <a:lnTo>
                  <a:pt x="178771" y="26068"/>
                </a:lnTo>
                <a:lnTo>
                  <a:pt x="277191" y="25724"/>
                </a:lnTo>
                <a:lnTo>
                  <a:pt x="289534" y="24769"/>
                </a:lnTo>
                <a:lnTo>
                  <a:pt x="302526" y="23179"/>
                </a:lnTo>
                <a:lnTo>
                  <a:pt x="315948" y="21167"/>
                </a:lnTo>
                <a:lnTo>
                  <a:pt x="329660" y="19825"/>
                </a:lnTo>
                <a:lnTo>
                  <a:pt x="343563" y="18931"/>
                </a:lnTo>
                <a:lnTo>
                  <a:pt x="357595" y="18335"/>
                </a:lnTo>
                <a:lnTo>
                  <a:pt x="385885" y="17673"/>
                </a:lnTo>
                <a:lnTo>
                  <a:pt x="558626" y="17145"/>
                </a:lnTo>
                <a:lnTo>
                  <a:pt x="571455" y="16192"/>
                </a:lnTo>
                <a:lnTo>
                  <a:pt x="584770" y="14604"/>
                </a:lnTo>
                <a:lnTo>
                  <a:pt x="598409" y="12593"/>
                </a:lnTo>
                <a:lnTo>
                  <a:pt x="610359" y="11252"/>
                </a:lnTo>
                <a:lnTo>
                  <a:pt x="621184" y="10358"/>
                </a:lnTo>
                <a:lnTo>
                  <a:pt x="641783" y="9365"/>
                </a:lnTo>
                <a:lnTo>
                  <a:pt x="674801" y="8806"/>
                </a:lnTo>
                <a:lnTo>
                  <a:pt x="722384" y="8601"/>
                </a:lnTo>
                <a:lnTo>
                  <a:pt x="730157" y="7638"/>
                </a:lnTo>
                <a:lnTo>
                  <a:pt x="738196" y="6044"/>
                </a:lnTo>
                <a:lnTo>
                  <a:pt x="746414" y="4028"/>
                </a:lnTo>
                <a:lnTo>
                  <a:pt x="753797" y="2685"/>
                </a:lnTo>
                <a:lnTo>
                  <a:pt x="760624" y="1789"/>
                </a:lnTo>
                <a:lnTo>
                  <a:pt x="776793" y="528"/>
                </a:lnTo>
                <a:lnTo>
                  <a:pt x="801275" y="0"/>
                </a:lnTo>
                <a:lnTo>
                  <a:pt x="801801" y="952"/>
                </a:lnTo>
                <a:lnTo>
                  <a:pt x="801199" y="2539"/>
                </a:lnTo>
                <a:lnTo>
                  <a:pt x="799845" y="4549"/>
                </a:lnTo>
                <a:lnTo>
                  <a:pt x="797990" y="5890"/>
                </a:lnTo>
                <a:lnTo>
                  <a:pt x="795801" y="6783"/>
                </a:lnTo>
                <a:lnTo>
                  <a:pt x="788565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20"/>
          <p:cNvSpPr/>
          <p:nvPr/>
        </p:nvSpPr>
        <p:spPr>
          <a:xfrm>
            <a:off x="4426313" y="2408987"/>
            <a:ext cx="247204" cy="333816"/>
          </a:xfrm>
          <a:custGeom>
            <a:avLst/>
            <a:gdLst/>
            <a:ahLst/>
            <a:cxnLst/>
            <a:rect l="0" t="0" r="0" b="0"/>
            <a:pathLst>
              <a:path w="247204" h="333816">
                <a:moveTo>
                  <a:pt x="205694" y="51320"/>
                </a:moveTo>
                <a:lnTo>
                  <a:pt x="201144" y="46769"/>
                </a:lnTo>
                <a:lnTo>
                  <a:pt x="200755" y="45429"/>
                </a:lnTo>
                <a:lnTo>
                  <a:pt x="201449" y="44535"/>
                </a:lnTo>
                <a:lnTo>
                  <a:pt x="202864" y="43939"/>
                </a:lnTo>
                <a:lnTo>
                  <a:pt x="202855" y="42590"/>
                </a:lnTo>
                <a:lnTo>
                  <a:pt x="201896" y="40737"/>
                </a:lnTo>
                <a:lnTo>
                  <a:pt x="200305" y="38550"/>
                </a:lnTo>
                <a:lnTo>
                  <a:pt x="198536" y="33579"/>
                </a:lnTo>
                <a:lnTo>
                  <a:pt x="197401" y="27178"/>
                </a:lnTo>
                <a:lnTo>
                  <a:pt x="189765" y="18360"/>
                </a:lnTo>
                <a:lnTo>
                  <a:pt x="189089" y="15081"/>
                </a:lnTo>
                <a:lnTo>
                  <a:pt x="188909" y="12873"/>
                </a:lnTo>
                <a:lnTo>
                  <a:pt x="186884" y="11401"/>
                </a:lnTo>
                <a:lnTo>
                  <a:pt x="179554" y="9766"/>
                </a:lnTo>
                <a:lnTo>
                  <a:pt x="172486" y="6499"/>
                </a:lnTo>
                <a:lnTo>
                  <a:pt x="169268" y="4294"/>
                </a:lnTo>
                <a:lnTo>
                  <a:pt x="163152" y="1845"/>
                </a:lnTo>
                <a:lnTo>
                  <a:pt x="156307" y="756"/>
                </a:lnTo>
                <a:lnTo>
                  <a:pt x="151814" y="466"/>
                </a:lnTo>
                <a:lnTo>
                  <a:pt x="146914" y="272"/>
                </a:lnTo>
                <a:lnTo>
                  <a:pt x="136390" y="57"/>
                </a:lnTo>
                <a:lnTo>
                  <a:pt x="130916" y="0"/>
                </a:lnTo>
                <a:lnTo>
                  <a:pt x="125362" y="914"/>
                </a:lnTo>
                <a:lnTo>
                  <a:pt x="119754" y="2476"/>
                </a:lnTo>
                <a:lnTo>
                  <a:pt x="114111" y="4470"/>
                </a:lnTo>
                <a:lnTo>
                  <a:pt x="108443" y="5799"/>
                </a:lnTo>
                <a:lnTo>
                  <a:pt x="102760" y="6685"/>
                </a:lnTo>
                <a:lnTo>
                  <a:pt x="97067" y="7276"/>
                </a:lnTo>
                <a:lnTo>
                  <a:pt x="91366" y="8622"/>
                </a:lnTo>
                <a:lnTo>
                  <a:pt x="85660" y="10473"/>
                </a:lnTo>
                <a:lnTo>
                  <a:pt x="79951" y="12658"/>
                </a:lnTo>
                <a:lnTo>
                  <a:pt x="75193" y="15068"/>
                </a:lnTo>
                <a:lnTo>
                  <a:pt x="71069" y="17627"/>
                </a:lnTo>
                <a:lnTo>
                  <a:pt x="67366" y="20286"/>
                </a:lnTo>
                <a:lnTo>
                  <a:pt x="62993" y="23011"/>
                </a:lnTo>
                <a:lnTo>
                  <a:pt x="58172" y="25779"/>
                </a:lnTo>
                <a:lnTo>
                  <a:pt x="47736" y="31396"/>
                </a:lnTo>
                <a:lnTo>
                  <a:pt x="36748" y="37068"/>
                </a:lnTo>
                <a:lnTo>
                  <a:pt x="32104" y="39913"/>
                </a:lnTo>
                <a:lnTo>
                  <a:pt x="24403" y="45615"/>
                </a:lnTo>
                <a:lnTo>
                  <a:pt x="17805" y="53865"/>
                </a:lnTo>
                <a:lnTo>
                  <a:pt x="11698" y="62928"/>
                </a:lnTo>
                <a:lnTo>
                  <a:pt x="5808" y="70132"/>
                </a:lnTo>
                <a:lnTo>
                  <a:pt x="2556" y="76508"/>
                </a:lnTo>
                <a:lnTo>
                  <a:pt x="1110" y="82518"/>
                </a:lnTo>
                <a:lnTo>
                  <a:pt x="297" y="91255"/>
                </a:lnTo>
                <a:lnTo>
                  <a:pt x="55" y="99877"/>
                </a:lnTo>
                <a:lnTo>
                  <a:pt x="0" y="105603"/>
                </a:lnTo>
                <a:lnTo>
                  <a:pt x="1889" y="108464"/>
                </a:lnTo>
                <a:lnTo>
                  <a:pt x="9069" y="114183"/>
                </a:lnTo>
                <a:lnTo>
                  <a:pt x="11746" y="117041"/>
                </a:lnTo>
                <a:lnTo>
                  <a:pt x="13530" y="119899"/>
                </a:lnTo>
                <a:lnTo>
                  <a:pt x="14720" y="122757"/>
                </a:lnTo>
                <a:lnTo>
                  <a:pt x="17418" y="125614"/>
                </a:lnTo>
                <a:lnTo>
                  <a:pt x="21122" y="128472"/>
                </a:lnTo>
                <a:lnTo>
                  <a:pt x="25496" y="131330"/>
                </a:lnTo>
                <a:lnTo>
                  <a:pt x="30317" y="134188"/>
                </a:lnTo>
                <a:lnTo>
                  <a:pt x="35436" y="137045"/>
                </a:lnTo>
                <a:lnTo>
                  <a:pt x="40754" y="139903"/>
                </a:lnTo>
                <a:lnTo>
                  <a:pt x="46204" y="141808"/>
                </a:lnTo>
                <a:lnTo>
                  <a:pt x="51742" y="143077"/>
                </a:lnTo>
                <a:lnTo>
                  <a:pt x="57340" y="143924"/>
                </a:lnTo>
                <a:lnTo>
                  <a:pt x="63929" y="145441"/>
                </a:lnTo>
                <a:lnTo>
                  <a:pt x="71179" y="147405"/>
                </a:lnTo>
                <a:lnTo>
                  <a:pt x="78870" y="149667"/>
                </a:lnTo>
                <a:lnTo>
                  <a:pt x="85902" y="152127"/>
                </a:lnTo>
                <a:lnTo>
                  <a:pt x="92495" y="154720"/>
                </a:lnTo>
                <a:lnTo>
                  <a:pt x="98796" y="157401"/>
                </a:lnTo>
                <a:lnTo>
                  <a:pt x="105853" y="160140"/>
                </a:lnTo>
                <a:lnTo>
                  <a:pt x="121315" y="165725"/>
                </a:lnTo>
                <a:lnTo>
                  <a:pt x="128486" y="168547"/>
                </a:lnTo>
                <a:lnTo>
                  <a:pt x="135172" y="171382"/>
                </a:lnTo>
                <a:lnTo>
                  <a:pt x="147681" y="177071"/>
                </a:lnTo>
                <a:lnTo>
                  <a:pt x="171233" y="188484"/>
                </a:lnTo>
                <a:lnTo>
                  <a:pt x="177006" y="191340"/>
                </a:lnTo>
                <a:lnTo>
                  <a:pt x="182758" y="195149"/>
                </a:lnTo>
                <a:lnTo>
                  <a:pt x="188499" y="199594"/>
                </a:lnTo>
                <a:lnTo>
                  <a:pt x="194231" y="204462"/>
                </a:lnTo>
                <a:lnTo>
                  <a:pt x="199957" y="208660"/>
                </a:lnTo>
                <a:lnTo>
                  <a:pt x="205679" y="212410"/>
                </a:lnTo>
                <a:lnTo>
                  <a:pt x="211399" y="215864"/>
                </a:lnTo>
                <a:lnTo>
                  <a:pt x="216165" y="219118"/>
                </a:lnTo>
                <a:lnTo>
                  <a:pt x="220294" y="222240"/>
                </a:lnTo>
                <a:lnTo>
                  <a:pt x="227423" y="228250"/>
                </a:lnTo>
                <a:lnTo>
                  <a:pt x="233766" y="234096"/>
                </a:lnTo>
                <a:lnTo>
                  <a:pt x="235839" y="237940"/>
                </a:lnTo>
                <a:lnTo>
                  <a:pt x="238142" y="247292"/>
                </a:lnTo>
                <a:lnTo>
                  <a:pt x="241705" y="255259"/>
                </a:lnTo>
                <a:lnTo>
                  <a:pt x="243989" y="258717"/>
                </a:lnTo>
                <a:lnTo>
                  <a:pt x="246526" y="267639"/>
                </a:lnTo>
                <a:lnTo>
                  <a:pt x="247203" y="272685"/>
                </a:lnTo>
                <a:lnTo>
                  <a:pt x="246702" y="277002"/>
                </a:lnTo>
                <a:lnTo>
                  <a:pt x="245415" y="280832"/>
                </a:lnTo>
                <a:lnTo>
                  <a:pt x="242398" y="287628"/>
                </a:lnTo>
                <a:lnTo>
                  <a:pt x="241057" y="293823"/>
                </a:lnTo>
                <a:lnTo>
                  <a:pt x="237921" y="299752"/>
                </a:lnTo>
                <a:lnTo>
                  <a:pt x="235751" y="302666"/>
                </a:lnTo>
                <a:lnTo>
                  <a:pt x="228260" y="308444"/>
                </a:lnTo>
                <a:lnTo>
                  <a:pt x="223596" y="311319"/>
                </a:lnTo>
                <a:lnTo>
                  <a:pt x="215873" y="317053"/>
                </a:lnTo>
                <a:lnTo>
                  <a:pt x="212480" y="319915"/>
                </a:lnTo>
                <a:lnTo>
                  <a:pt x="208313" y="321823"/>
                </a:lnTo>
                <a:lnTo>
                  <a:pt x="203630" y="323096"/>
                </a:lnTo>
                <a:lnTo>
                  <a:pt x="198603" y="323944"/>
                </a:lnTo>
                <a:lnTo>
                  <a:pt x="194299" y="325462"/>
                </a:lnTo>
                <a:lnTo>
                  <a:pt x="186977" y="329688"/>
                </a:lnTo>
                <a:lnTo>
                  <a:pt x="182739" y="331196"/>
                </a:lnTo>
                <a:lnTo>
                  <a:pt x="178008" y="332202"/>
                </a:lnTo>
                <a:lnTo>
                  <a:pt x="172949" y="332872"/>
                </a:lnTo>
                <a:lnTo>
                  <a:pt x="167671" y="333319"/>
                </a:lnTo>
                <a:lnTo>
                  <a:pt x="162248" y="333617"/>
                </a:lnTo>
                <a:lnTo>
                  <a:pt x="156728" y="333815"/>
                </a:lnTo>
                <a:lnTo>
                  <a:pt x="152095" y="332995"/>
                </a:lnTo>
                <a:lnTo>
                  <a:pt x="144407" y="329544"/>
                </a:lnTo>
                <a:lnTo>
                  <a:pt x="140071" y="328243"/>
                </a:lnTo>
                <a:lnTo>
                  <a:pt x="135276" y="327375"/>
                </a:lnTo>
                <a:lnTo>
                  <a:pt x="130173" y="326797"/>
                </a:lnTo>
                <a:lnTo>
                  <a:pt x="124867" y="325459"/>
                </a:lnTo>
                <a:lnTo>
                  <a:pt x="119424" y="323614"/>
                </a:lnTo>
                <a:lnTo>
                  <a:pt x="113891" y="321432"/>
                </a:lnTo>
                <a:lnTo>
                  <a:pt x="109250" y="319025"/>
                </a:lnTo>
                <a:lnTo>
                  <a:pt x="101552" y="313810"/>
                </a:lnTo>
                <a:lnTo>
                  <a:pt x="94956" y="310857"/>
                </a:lnTo>
                <a:lnTo>
                  <a:pt x="91864" y="310070"/>
                </a:lnTo>
                <a:lnTo>
                  <a:pt x="89802" y="308592"/>
                </a:lnTo>
                <a:lnTo>
                  <a:pt x="88428" y="306655"/>
                </a:lnTo>
                <a:lnTo>
                  <a:pt x="87511" y="304411"/>
                </a:lnTo>
                <a:lnTo>
                  <a:pt x="81671" y="296702"/>
                </a:lnTo>
                <a:lnTo>
                  <a:pt x="80149" y="293012"/>
                </a:lnTo>
                <a:lnTo>
                  <a:pt x="78459" y="283834"/>
                </a:lnTo>
                <a:lnTo>
                  <a:pt x="77708" y="275945"/>
                </a:lnTo>
                <a:lnTo>
                  <a:pt x="77374" y="268311"/>
                </a:lnTo>
                <a:lnTo>
                  <a:pt x="77225" y="258568"/>
                </a:lnTo>
                <a:lnTo>
                  <a:pt x="78138" y="254255"/>
                </a:lnTo>
                <a:lnTo>
                  <a:pt x="81692" y="246923"/>
                </a:lnTo>
                <a:lnTo>
                  <a:pt x="86447" y="237950"/>
                </a:lnTo>
                <a:lnTo>
                  <a:pt x="91735" y="228564"/>
                </a:lnTo>
                <a:lnTo>
                  <a:pt x="97261" y="221218"/>
                </a:lnTo>
                <a:lnTo>
                  <a:pt x="102891" y="212238"/>
                </a:lnTo>
                <a:lnTo>
                  <a:pt x="109521" y="201897"/>
                </a:lnTo>
                <a:lnTo>
                  <a:pt x="113957" y="196472"/>
                </a:lnTo>
                <a:lnTo>
                  <a:pt x="118818" y="190951"/>
                </a:lnTo>
                <a:lnTo>
                  <a:pt x="123964" y="185364"/>
                </a:lnTo>
                <a:lnTo>
                  <a:pt x="139356" y="169354"/>
                </a:lnTo>
                <a:lnTo>
                  <a:pt x="216632" y="91818"/>
                </a:lnTo>
                <a:lnTo>
                  <a:pt x="222620" y="83289"/>
                </a:lnTo>
                <a:lnTo>
                  <a:pt x="227504" y="74101"/>
                </a:lnTo>
                <a:lnTo>
                  <a:pt x="229675" y="66842"/>
                </a:lnTo>
                <a:lnTo>
                  <a:pt x="230640" y="57901"/>
                </a:lnTo>
                <a:lnTo>
                  <a:pt x="231069" y="48530"/>
                </a:lnTo>
                <a:lnTo>
                  <a:pt x="231259" y="41190"/>
                </a:lnTo>
                <a:lnTo>
                  <a:pt x="231367" y="31703"/>
                </a:lnTo>
                <a:lnTo>
                  <a:pt x="230429" y="28717"/>
                </a:lnTo>
                <a:lnTo>
                  <a:pt x="225511" y="19964"/>
                </a:lnTo>
                <a:lnTo>
                  <a:pt x="224027" y="14206"/>
                </a:lnTo>
                <a:lnTo>
                  <a:pt x="222678" y="12290"/>
                </a:lnTo>
                <a:lnTo>
                  <a:pt x="220827" y="11013"/>
                </a:lnTo>
                <a:lnTo>
                  <a:pt x="218640" y="10161"/>
                </a:lnTo>
                <a:lnTo>
                  <a:pt x="211012" y="4412"/>
                </a:lnTo>
                <a:lnTo>
                  <a:pt x="208287" y="2903"/>
                </a:lnTo>
                <a:lnTo>
                  <a:pt x="202719" y="1226"/>
                </a:lnTo>
                <a:lnTo>
                  <a:pt x="197069" y="481"/>
                </a:lnTo>
                <a:lnTo>
                  <a:pt x="190232" y="3"/>
                </a:lnTo>
                <a:lnTo>
                  <a:pt x="184217" y="2477"/>
                </a:lnTo>
                <a:lnTo>
                  <a:pt x="179946" y="4471"/>
                </a:lnTo>
                <a:lnTo>
                  <a:pt x="172661" y="6686"/>
                </a:lnTo>
                <a:lnTo>
                  <a:pt x="162832" y="8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21"/>
          <p:cNvSpPr/>
          <p:nvPr/>
        </p:nvSpPr>
        <p:spPr>
          <a:xfrm>
            <a:off x="6492252" y="2151729"/>
            <a:ext cx="428614" cy="248172"/>
          </a:xfrm>
          <a:custGeom>
            <a:avLst/>
            <a:gdLst/>
            <a:ahLst/>
            <a:cxnLst/>
            <a:rect l="0" t="0" r="0" b="0"/>
            <a:pathLst>
              <a:path w="428614" h="248172">
                <a:moveTo>
                  <a:pt x="240017" y="42831"/>
                </a:moveTo>
                <a:lnTo>
                  <a:pt x="240017" y="30060"/>
                </a:lnTo>
                <a:lnTo>
                  <a:pt x="239065" y="28602"/>
                </a:lnTo>
                <a:lnTo>
                  <a:pt x="237478" y="27630"/>
                </a:lnTo>
                <a:lnTo>
                  <a:pt x="235467" y="26982"/>
                </a:lnTo>
                <a:lnTo>
                  <a:pt x="234126" y="25597"/>
                </a:lnTo>
                <a:lnTo>
                  <a:pt x="233232" y="23722"/>
                </a:lnTo>
                <a:lnTo>
                  <a:pt x="231798" y="18419"/>
                </a:lnTo>
                <a:lnTo>
                  <a:pt x="226999" y="12949"/>
                </a:lnTo>
                <a:lnTo>
                  <a:pt x="224671" y="11480"/>
                </a:lnTo>
                <a:lnTo>
                  <a:pt x="219544" y="9847"/>
                </a:lnTo>
                <a:lnTo>
                  <a:pt x="211303" y="8928"/>
                </a:lnTo>
                <a:lnTo>
                  <a:pt x="208492" y="7846"/>
                </a:lnTo>
                <a:lnTo>
                  <a:pt x="202829" y="4104"/>
                </a:lnTo>
                <a:lnTo>
                  <a:pt x="194597" y="1806"/>
                </a:lnTo>
                <a:lnTo>
                  <a:pt x="184588" y="785"/>
                </a:lnTo>
                <a:lnTo>
                  <a:pt x="173790" y="331"/>
                </a:lnTo>
                <a:lnTo>
                  <a:pt x="161551" y="76"/>
                </a:lnTo>
                <a:lnTo>
                  <a:pt x="147341" y="0"/>
                </a:lnTo>
                <a:lnTo>
                  <a:pt x="136598" y="2522"/>
                </a:lnTo>
                <a:lnTo>
                  <a:pt x="125473" y="5866"/>
                </a:lnTo>
                <a:lnTo>
                  <a:pt x="114179" y="7352"/>
                </a:lnTo>
                <a:lnTo>
                  <a:pt x="102809" y="10552"/>
                </a:lnTo>
                <a:lnTo>
                  <a:pt x="91406" y="15150"/>
                </a:lnTo>
                <a:lnTo>
                  <a:pt x="79988" y="20368"/>
                </a:lnTo>
                <a:lnTo>
                  <a:pt x="75229" y="24045"/>
                </a:lnTo>
                <a:lnTo>
                  <a:pt x="71103" y="28402"/>
                </a:lnTo>
                <a:lnTo>
                  <a:pt x="67401" y="33212"/>
                </a:lnTo>
                <a:lnTo>
                  <a:pt x="63027" y="37370"/>
                </a:lnTo>
                <a:lnTo>
                  <a:pt x="53088" y="44531"/>
                </a:lnTo>
                <a:lnTo>
                  <a:pt x="48723" y="48727"/>
                </a:lnTo>
                <a:lnTo>
                  <a:pt x="44860" y="53429"/>
                </a:lnTo>
                <a:lnTo>
                  <a:pt x="41332" y="58469"/>
                </a:lnTo>
                <a:lnTo>
                  <a:pt x="38029" y="62781"/>
                </a:lnTo>
                <a:lnTo>
                  <a:pt x="31817" y="70112"/>
                </a:lnTo>
                <a:lnTo>
                  <a:pt x="28828" y="74353"/>
                </a:lnTo>
                <a:lnTo>
                  <a:pt x="25882" y="79086"/>
                </a:lnTo>
                <a:lnTo>
                  <a:pt x="22965" y="84146"/>
                </a:lnTo>
                <a:lnTo>
                  <a:pt x="17185" y="94848"/>
                </a:lnTo>
                <a:lnTo>
                  <a:pt x="5713" y="117241"/>
                </a:lnTo>
                <a:lnTo>
                  <a:pt x="3804" y="122917"/>
                </a:lnTo>
                <a:lnTo>
                  <a:pt x="2532" y="128607"/>
                </a:lnTo>
                <a:lnTo>
                  <a:pt x="1684" y="134305"/>
                </a:lnTo>
                <a:lnTo>
                  <a:pt x="1119" y="140008"/>
                </a:lnTo>
                <a:lnTo>
                  <a:pt x="741" y="145716"/>
                </a:lnTo>
                <a:lnTo>
                  <a:pt x="490" y="151426"/>
                </a:lnTo>
                <a:lnTo>
                  <a:pt x="211" y="162850"/>
                </a:lnTo>
                <a:lnTo>
                  <a:pt x="0" y="198300"/>
                </a:lnTo>
                <a:lnTo>
                  <a:pt x="949" y="202674"/>
                </a:lnTo>
                <a:lnTo>
                  <a:pt x="2534" y="207496"/>
                </a:lnTo>
                <a:lnTo>
                  <a:pt x="4542" y="212615"/>
                </a:lnTo>
                <a:lnTo>
                  <a:pt x="6834" y="216980"/>
                </a:lnTo>
                <a:lnTo>
                  <a:pt x="11921" y="224370"/>
                </a:lnTo>
                <a:lnTo>
                  <a:pt x="17356" y="230830"/>
                </a:lnTo>
                <a:lnTo>
                  <a:pt x="20139" y="233886"/>
                </a:lnTo>
                <a:lnTo>
                  <a:pt x="22947" y="235923"/>
                </a:lnTo>
                <a:lnTo>
                  <a:pt x="32402" y="239743"/>
                </a:lnTo>
                <a:lnTo>
                  <a:pt x="44940" y="245532"/>
                </a:lnTo>
                <a:lnTo>
                  <a:pt x="48541" y="247220"/>
                </a:lnTo>
                <a:lnTo>
                  <a:pt x="59671" y="248171"/>
                </a:lnTo>
                <a:lnTo>
                  <a:pt x="69693" y="245853"/>
                </a:lnTo>
                <a:lnTo>
                  <a:pt x="79546" y="241648"/>
                </a:lnTo>
                <a:lnTo>
                  <a:pt x="91399" y="233925"/>
                </a:lnTo>
                <a:lnTo>
                  <a:pt x="101257" y="228409"/>
                </a:lnTo>
                <a:lnTo>
                  <a:pt x="117518" y="219948"/>
                </a:lnTo>
                <a:lnTo>
                  <a:pt x="122156" y="216154"/>
                </a:lnTo>
                <a:lnTo>
                  <a:pt x="126201" y="211720"/>
                </a:lnTo>
                <a:lnTo>
                  <a:pt x="129849" y="206858"/>
                </a:lnTo>
                <a:lnTo>
                  <a:pt x="133235" y="202665"/>
                </a:lnTo>
                <a:lnTo>
                  <a:pt x="139536" y="195466"/>
                </a:lnTo>
                <a:lnTo>
                  <a:pt x="148052" y="186551"/>
                </a:lnTo>
                <a:lnTo>
                  <a:pt x="152989" y="181507"/>
                </a:lnTo>
                <a:lnTo>
                  <a:pt x="157234" y="176239"/>
                </a:lnTo>
                <a:lnTo>
                  <a:pt x="161016" y="170822"/>
                </a:lnTo>
                <a:lnTo>
                  <a:pt x="164489" y="165305"/>
                </a:lnTo>
                <a:lnTo>
                  <a:pt x="167758" y="159723"/>
                </a:lnTo>
                <a:lnTo>
                  <a:pt x="170890" y="154096"/>
                </a:lnTo>
                <a:lnTo>
                  <a:pt x="176909" y="142765"/>
                </a:lnTo>
                <a:lnTo>
                  <a:pt x="182759" y="131378"/>
                </a:lnTo>
                <a:lnTo>
                  <a:pt x="184700" y="125675"/>
                </a:lnTo>
                <a:lnTo>
                  <a:pt x="185995" y="119968"/>
                </a:lnTo>
                <a:lnTo>
                  <a:pt x="186857" y="114258"/>
                </a:lnTo>
                <a:lnTo>
                  <a:pt x="188385" y="108546"/>
                </a:lnTo>
                <a:lnTo>
                  <a:pt x="190356" y="102833"/>
                </a:lnTo>
                <a:lnTo>
                  <a:pt x="192622" y="97120"/>
                </a:lnTo>
                <a:lnTo>
                  <a:pt x="195086" y="92358"/>
                </a:lnTo>
                <a:lnTo>
                  <a:pt x="197680" y="88232"/>
                </a:lnTo>
                <a:lnTo>
                  <a:pt x="200363" y="84528"/>
                </a:lnTo>
                <a:lnTo>
                  <a:pt x="202151" y="80154"/>
                </a:lnTo>
                <a:lnTo>
                  <a:pt x="203343" y="75333"/>
                </a:lnTo>
                <a:lnTo>
                  <a:pt x="204138" y="70214"/>
                </a:lnTo>
                <a:lnTo>
                  <a:pt x="204668" y="65849"/>
                </a:lnTo>
                <a:lnTo>
                  <a:pt x="205257" y="58458"/>
                </a:lnTo>
                <a:lnTo>
                  <a:pt x="206366" y="55154"/>
                </a:lnTo>
                <a:lnTo>
                  <a:pt x="210139" y="48943"/>
                </a:lnTo>
                <a:lnTo>
                  <a:pt x="212451" y="43007"/>
                </a:lnTo>
                <a:lnTo>
                  <a:pt x="213478" y="37194"/>
                </a:lnTo>
                <a:lnTo>
                  <a:pt x="213935" y="31435"/>
                </a:lnTo>
                <a:lnTo>
                  <a:pt x="214138" y="25701"/>
                </a:lnTo>
                <a:lnTo>
                  <a:pt x="214299" y="17179"/>
                </a:lnTo>
                <a:lnTo>
                  <a:pt x="214299" y="17157"/>
                </a:lnTo>
                <a:lnTo>
                  <a:pt x="214300" y="83339"/>
                </a:lnTo>
                <a:lnTo>
                  <a:pt x="215253" y="87933"/>
                </a:lnTo>
                <a:lnTo>
                  <a:pt x="218851" y="95579"/>
                </a:lnTo>
                <a:lnTo>
                  <a:pt x="220191" y="99904"/>
                </a:lnTo>
                <a:lnTo>
                  <a:pt x="221085" y="104692"/>
                </a:lnTo>
                <a:lnTo>
                  <a:pt x="221681" y="109789"/>
                </a:lnTo>
                <a:lnTo>
                  <a:pt x="223031" y="115092"/>
                </a:lnTo>
                <a:lnTo>
                  <a:pt x="224883" y="120532"/>
                </a:lnTo>
                <a:lnTo>
                  <a:pt x="227071" y="126064"/>
                </a:lnTo>
                <a:lnTo>
                  <a:pt x="228529" y="131657"/>
                </a:lnTo>
                <a:lnTo>
                  <a:pt x="229501" y="137291"/>
                </a:lnTo>
                <a:lnTo>
                  <a:pt x="230149" y="142952"/>
                </a:lnTo>
                <a:lnTo>
                  <a:pt x="231533" y="148630"/>
                </a:lnTo>
                <a:lnTo>
                  <a:pt x="233409" y="154321"/>
                </a:lnTo>
                <a:lnTo>
                  <a:pt x="235612" y="160020"/>
                </a:lnTo>
                <a:lnTo>
                  <a:pt x="238033" y="165725"/>
                </a:lnTo>
                <a:lnTo>
                  <a:pt x="243263" y="177143"/>
                </a:lnTo>
                <a:lnTo>
                  <a:pt x="245039" y="181902"/>
                </a:lnTo>
                <a:lnTo>
                  <a:pt x="246222" y="186027"/>
                </a:lnTo>
                <a:lnTo>
                  <a:pt x="247011" y="189730"/>
                </a:lnTo>
                <a:lnTo>
                  <a:pt x="250429" y="196384"/>
                </a:lnTo>
                <a:lnTo>
                  <a:pt x="255122" y="202517"/>
                </a:lnTo>
                <a:lnTo>
                  <a:pt x="260383" y="208417"/>
                </a:lnTo>
                <a:lnTo>
                  <a:pt x="265897" y="214215"/>
                </a:lnTo>
                <a:lnTo>
                  <a:pt x="268700" y="217094"/>
                </a:lnTo>
                <a:lnTo>
                  <a:pt x="276896" y="222834"/>
                </a:lnTo>
                <a:lnTo>
                  <a:pt x="285935" y="227607"/>
                </a:lnTo>
                <a:lnTo>
                  <a:pt x="296379" y="231247"/>
                </a:lnTo>
                <a:lnTo>
                  <a:pt x="302532" y="235473"/>
                </a:lnTo>
                <a:lnTo>
                  <a:pt x="305506" y="236029"/>
                </a:lnTo>
                <a:lnTo>
                  <a:pt x="308442" y="235447"/>
                </a:lnTo>
                <a:lnTo>
                  <a:pt x="314243" y="233213"/>
                </a:lnTo>
                <a:lnTo>
                  <a:pt x="323817" y="231003"/>
                </a:lnTo>
                <a:lnTo>
                  <a:pt x="333142" y="227110"/>
                </a:lnTo>
                <a:lnTo>
                  <a:pt x="344551" y="219564"/>
                </a:lnTo>
                <a:lnTo>
                  <a:pt x="346854" y="216850"/>
                </a:lnTo>
                <a:lnTo>
                  <a:pt x="348389" y="214088"/>
                </a:lnTo>
                <a:lnTo>
                  <a:pt x="349413" y="211295"/>
                </a:lnTo>
                <a:lnTo>
                  <a:pt x="352000" y="208480"/>
                </a:lnTo>
                <a:lnTo>
                  <a:pt x="359955" y="202813"/>
                </a:lnTo>
                <a:lnTo>
                  <a:pt x="367301" y="197119"/>
                </a:lnTo>
                <a:lnTo>
                  <a:pt x="374693" y="191413"/>
                </a:lnTo>
                <a:lnTo>
                  <a:pt x="384328" y="185702"/>
                </a:lnTo>
                <a:lnTo>
                  <a:pt x="392420" y="179989"/>
                </a:lnTo>
                <a:lnTo>
                  <a:pt x="400145" y="173322"/>
                </a:lnTo>
                <a:lnTo>
                  <a:pt x="417044" y="157158"/>
                </a:lnTo>
                <a:lnTo>
                  <a:pt x="423703" y="150577"/>
                </a:lnTo>
                <a:lnTo>
                  <a:pt x="425340" y="147999"/>
                </a:lnTo>
                <a:lnTo>
                  <a:pt x="426431" y="145328"/>
                </a:lnTo>
                <a:lnTo>
                  <a:pt x="428613" y="1371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22"/>
          <p:cNvSpPr/>
          <p:nvPr/>
        </p:nvSpPr>
        <p:spPr>
          <a:xfrm>
            <a:off x="7058025" y="2228850"/>
            <a:ext cx="282893" cy="1"/>
          </a:xfrm>
          <a:custGeom>
            <a:avLst/>
            <a:gdLst/>
            <a:ahLst/>
            <a:cxnLst/>
            <a:rect l="0" t="0" r="0" b="0"/>
            <a:pathLst>
              <a:path w="282893" h="1">
                <a:moveTo>
                  <a:pt x="0" y="0"/>
                </a:move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23"/>
          <p:cNvSpPr/>
          <p:nvPr/>
        </p:nvSpPr>
        <p:spPr>
          <a:xfrm>
            <a:off x="7160904" y="2066006"/>
            <a:ext cx="51030" cy="34257"/>
          </a:xfrm>
          <a:custGeom>
            <a:avLst/>
            <a:gdLst/>
            <a:ahLst/>
            <a:cxnLst/>
            <a:rect l="0" t="0" r="0" b="0"/>
            <a:pathLst>
              <a:path w="51030" h="34257">
                <a:moveTo>
                  <a:pt x="8563" y="34256"/>
                </a:moveTo>
                <a:lnTo>
                  <a:pt x="95" y="34256"/>
                </a:lnTo>
                <a:lnTo>
                  <a:pt x="61" y="33304"/>
                </a:lnTo>
                <a:lnTo>
                  <a:pt x="0" y="26875"/>
                </a:lnTo>
                <a:lnTo>
                  <a:pt x="949" y="25525"/>
                </a:lnTo>
                <a:lnTo>
                  <a:pt x="2535" y="23673"/>
                </a:lnTo>
                <a:lnTo>
                  <a:pt x="4544" y="21486"/>
                </a:lnTo>
                <a:lnTo>
                  <a:pt x="6836" y="20028"/>
                </a:lnTo>
                <a:lnTo>
                  <a:pt x="9317" y="19055"/>
                </a:lnTo>
                <a:lnTo>
                  <a:pt x="11923" y="18407"/>
                </a:lnTo>
                <a:lnTo>
                  <a:pt x="14613" y="17023"/>
                </a:lnTo>
                <a:lnTo>
                  <a:pt x="17359" y="15147"/>
                </a:lnTo>
                <a:lnTo>
                  <a:pt x="20142" y="12944"/>
                </a:lnTo>
                <a:lnTo>
                  <a:pt x="22949" y="11476"/>
                </a:lnTo>
                <a:lnTo>
                  <a:pt x="25775" y="10497"/>
                </a:lnTo>
                <a:lnTo>
                  <a:pt x="28610" y="9844"/>
                </a:lnTo>
                <a:lnTo>
                  <a:pt x="31453" y="8456"/>
                </a:lnTo>
                <a:lnTo>
                  <a:pt x="34300" y="6579"/>
                </a:lnTo>
                <a:lnTo>
                  <a:pt x="41164" y="1272"/>
                </a:lnTo>
                <a:lnTo>
                  <a:pt x="42679" y="837"/>
                </a:lnTo>
                <a:lnTo>
                  <a:pt x="44643" y="547"/>
                </a:lnTo>
                <a:lnTo>
                  <a:pt x="51029" y="0"/>
                </a:lnTo>
                <a:lnTo>
                  <a:pt x="50209" y="941"/>
                </a:lnTo>
                <a:lnTo>
                  <a:pt x="42853" y="8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24"/>
          <p:cNvSpPr/>
          <p:nvPr/>
        </p:nvSpPr>
        <p:spPr>
          <a:xfrm>
            <a:off x="7160894" y="2340679"/>
            <a:ext cx="51018" cy="33904"/>
          </a:xfrm>
          <a:custGeom>
            <a:avLst/>
            <a:gdLst/>
            <a:ahLst/>
            <a:cxnLst/>
            <a:rect l="0" t="0" r="0" b="0"/>
            <a:pathLst>
              <a:path w="51018" h="33904">
                <a:moveTo>
                  <a:pt x="0" y="33903"/>
                </a:moveTo>
                <a:lnTo>
                  <a:pt x="0" y="26522"/>
                </a:lnTo>
                <a:lnTo>
                  <a:pt x="954" y="25173"/>
                </a:lnTo>
                <a:lnTo>
                  <a:pt x="2541" y="23320"/>
                </a:lnTo>
                <a:lnTo>
                  <a:pt x="4552" y="21133"/>
                </a:lnTo>
                <a:lnTo>
                  <a:pt x="6845" y="19674"/>
                </a:lnTo>
                <a:lnTo>
                  <a:pt x="9326" y="18702"/>
                </a:lnTo>
                <a:lnTo>
                  <a:pt x="11932" y="18054"/>
                </a:lnTo>
                <a:lnTo>
                  <a:pt x="14623" y="16670"/>
                </a:lnTo>
                <a:lnTo>
                  <a:pt x="17368" y="14794"/>
                </a:lnTo>
                <a:lnTo>
                  <a:pt x="24069" y="9491"/>
                </a:lnTo>
                <a:lnTo>
                  <a:pt x="26524" y="8103"/>
                </a:lnTo>
                <a:lnTo>
                  <a:pt x="40335" y="919"/>
                </a:lnTo>
                <a:lnTo>
                  <a:pt x="42130" y="484"/>
                </a:lnTo>
                <a:lnTo>
                  <a:pt x="44280" y="194"/>
                </a:lnTo>
                <a:lnTo>
                  <a:pt x="46665" y="0"/>
                </a:lnTo>
                <a:lnTo>
                  <a:pt x="48255" y="824"/>
                </a:lnTo>
                <a:lnTo>
                  <a:pt x="49316" y="2325"/>
                </a:lnTo>
                <a:lnTo>
                  <a:pt x="51017" y="7028"/>
                </a:lnTo>
                <a:lnTo>
                  <a:pt x="50204" y="8366"/>
                </a:lnTo>
                <a:lnTo>
                  <a:pt x="48710" y="10211"/>
                </a:lnTo>
                <a:lnTo>
                  <a:pt x="44018" y="15465"/>
                </a:lnTo>
                <a:lnTo>
                  <a:pt x="36248" y="23347"/>
                </a:lnTo>
                <a:lnTo>
                  <a:pt x="27292" y="32325"/>
                </a:lnTo>
                <a:lnTo>
                  <a:pt x="25816" y="32851"/>
                </a:lnTo>
                <a:lnTo>
                  <a:pt x="23878" y="33202"/>
                </a:lnTo>
                <a:lnTo>
                  <a:pt x="17198" y="33898"/>
                </a:lnTo>
                <a:lnTo>
                  <a:pt x="17146" y="339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25"/>
          <p:cNvSpPr/>
          <p:nvPr/>
        </p:nvSpPr>
        <p:spPr>
          <a:xfrm>
            <a:off x="7522280" y="1988822"/>
            <a:ext cx="264259" cy="385373"/>
          </a:xfrm>
          <a:custGeom>
            <a:avLst/>
            <a:gdLst/>
            <a:ahLst/>
            <a:cxnLst/>
            <a:rect l="0" t="0" r="0" b="0"/>
            <a:pathLst>
              <a:path w="264259" h="385373">
                <a:moveTo>
                  <a:pt x="161537" y="17142"/>
                </a:moveTo>
                <a:lnTo>
                  <a:pt x="161537" y="12592"/>
                </a:lnTo>
                <a:lnTo>
                  <a:pt x="160585" y="11251"/>
                </a:lnTo>
                <a:lnTo>
                  <a:pt x="158997" y="10357"/>
                </a:lnTo>
                <a:lnTo>
                  <a:pt x="154156" y="8923"/>
                </a:lnTo>
                <a:lnTo>
                  <a:pt x="146337" y="1831"/>
                </a:lnTo>
                <a:lnTo>
                  <a:pt x="145688" y="1220"/>
                </a:lnTo>
                <a:lnTo>
                  <a:pt x="142428" y="541"/>
                </a:lnTo>
                <a:lnTo>
                  <a:pt x="135237" y="159"/>
                </a:lnTo>
                <a:lnTo>
                  <a:pt x="128894" y="69"/>
                </a:lnTo>
                <a:lnTo>
                  <a:pt x="94465" y="0"/>
                </a:lnTo>
                <a:lnTo>
                  <a:pt x="89200" y="952"/>
                </a:lnTo>
                <a:lnTo>
                  <a:pt x="83785" y="2539"/>
                </a:lnTo>
                <a:lnTo>
                  <a:pt x="78270" y="4549"/>
                </a:lnTo>
                <a:lnTo>
                  <a:pt x="72688" y="5889"/>
                </a:lnTo>
                <a:lnTo>
                  <a:pt x="67062" y="6783"/>
                </a:lnTo>
                <a:lnTo>
                  <a:pt x="61406" y="7379"/>
                </a:lnTo>
                <a:lnTo>
                  <a:pt x="56683" y="8728"/>
                </a:lnTo>
                <a:lnTo>
                  <a:pt x="48895" y="12768"/>
                </a:lnTo>
                <a:lnTo>
                  <a:pt x="42259" y="17738"/>
                </a:lnTo>
                <a:lnTo>
                  <a:pt x="36134" y="23122"/>
                </a:lnTo>
                <a:lnTo>
                  <a:pt x="30238" y="28690"/>
                </a:lnTo>
                <a:lnTo>
                  <a:pt x="12960" y="45728"/>
                </a:lnTo>
                <a:lnTo>
                  <a:pt x="11050" y="48582"/>
                </a:lnTo>
                <a:lnTo>
                  <a:pt x="5446" y="62546"/>
                </a:lnTo>
                <a:lnTo>
                  <a:pt x="1676" y="71612"/>
                </a:lnTo>
                <a:lnTo>
                  <a:pt x="0" y="78816"/>
                </a:lnTo>
                <a:lnTo>
                  <a:pt x="506" y="82071"/>
                </a:lnTo>
                <a:lnTo>
                  <a:pt x="4816" y="92155"/>
                </a:lnTo>
                <a:lnTo>
                  <a:pt x="6158" y="101599"/>
                </a:lnTo>
                <a:lnTo>
                  <a:pt x="6914" y="113075"/>
                </a:lnTo>
                <a:lnTo>
                  <a:pt x="7972" y="116340"/>
                </a:lnTo>
                <a:lnTo>
                  <a:pt x="11689" y="122508"/>
                </a:lnTo>
                <a:lnTo>
                  <a:pt x="19136" y="131335"/>
                </a:lnTo>
                <a:lnTo>
                  <a:pt x="24588" y="139650"/>
                </a:lnTo>
                <a:lnTo>
                  <a:pt x="27375" y="144534"/>
                </a:lnTo>
                <a:lnTo>
                  <a:pt x="30186" y="147790"/>
                </a:lnTo>
                <a:lnTo>
                  <a:pt x="33012" y="149961"/>
                </a:lnTo>
                <a:lnTo>
                  <a:pt x="35849" y="151408"/>
                </a:lnTo>
                <a:lnTo>
                  <a:pt x="44081" y="158096"/>
                </a:lnTo>
                <a:lnTo>
                  <a:pt x="48943" y="162547"/>
                </a:lnTo>
                <a:lnTo>
                  <a:pt x="54090" y="165514"/>
                </a:lnTo>
                <a:lnTo>
                  <a:pt x="59425" y="167492"/>
                </a:lnTo>
                <a:lnTo>
                  <a:pt x="64887" y="168810"/>
                </a:lnTo>
                <a:lnTo>
                  <a:pt x="70434" y="171594"/>
                </a:lnTo>
                <a:lnTo>
                  <a:pt x="76037" y="175355"/>
                </a:lnTo>
                <a:lnTo>
                  <a:pt x="81677" y="179768"/>
                </a:lnTo>
                <a:lnTo>
                  <a:pt x="88294" y="183662"/>
                </a:lnTo>
                <a:lnTo>
                  <a:pt x="95564" y="187210"/>
                </a:lnTo>
                <a:lnTo>
                  <a:pt x="103267" y="190529"/>
                </a:lnTo>
                <a:lnTo>
                  <a:pt x="110308" y="192741"/>
                </a:lnTo>
                <a:lnTo>
                  <a:pt x="116907" y="194216"/>
                </a:lnTo>
                <a:lnTo>
                  <a:pt x="123212" y="195199"/>
                </a:lnTo>
                <a:lnTo>
                  <a:pt x="129319" y="197759"/>
                </a:lnTo>
                <a:lnTo>
                  <a:pt x="135296" y="201371"/>
                </a:lnTo>
                <a:lnTo>
                  <a:pt x="141186" y="205684"/>
                </a:lnTo>
                <a:lnTo>
                  <a:pt x="147969" y="209512"/>
                </a:lnTo>
                <a:lnTo>
                  <a:pt x="155349" y="213016"/>
                </a:lnTo>
                <a:lnTo>
                  <a:pt x="163127" y="216305"/>
                </a:lnTo>
                <a:lnTo>
                  <a:pt x="169265" y="219450"/>
                </a:lnTo>
                <a:lnTo>
                  <a:pt x="174309" y="222499"/>
                </a:lnTo>
                <a:lnTo>
                  <a:pt x="178624" y="225485"/>
                </a:lnTo>
                <a:lnTo>
                  <a:pt x="183406" y="228427"/>
                </a:lnTo>
                <a:lnTo>
                  <a:pt x="188498" y="231342"/>
                </a:lnTo>
                <a:lnTo>
                  <a:pt x="199238" y="237120"/>
                </a:lnTo>
                <a:lnTo>
                  <a:pt x="210361" y="242863"/>
                </a:lnTo>
                <a:lnTo>
                  <a:pt x="215041" y="245728"/>
                </a:lnTo>
                <a:lnTo>
                  <a:pt x="222782" y="251451"/>
                </a:lnTo>
                <a:lnTo>
                  <a:pt x="229397" y="259710"/>
                </a:lnTo>
                <a:lnTo>
                  <a:pt x="235512" y="268778"/>
                </a:lnTo>
                <a:lnTo>
                  <a:pt x="241405" y="275983"/>
                </a:lnTo>
                <a:lnTo>
                  <a:pt x="247200" y="282360"/>
                </a:lnTo>
                <a:lnTo>
                  <a:pt x="252949" y="288370"/>
                </a:lnTo>
                <a:lnTo>
                  <a:pt x="258679" y="294215"/>
                </a:lnTo>
                <a:lnTo>
                  <a:pt x="260589" y="297108"/>
                </a:lnTo>
                <a:lnTo>
                  <a:pt x="262709" y="302861"/>
                </a:lnTo>
                <a:lnTo>
                  <a:pt x="263904" y="311456"/>
                </a:lnTo>
                <a:lnTo>
                  <a:pt x="264184" y="319716"/>
                </a:lnTo>
                <a:lnTo>
                  <a:pt x="264258" y="324586"/>
                </a:lnTo>
                <a:lnTo>
                  <a:pt x="263355" y="328785"/>
                </a:lnTo>
                <a:lnTo>
                  <a:pt x="259812" y="335990"/>
                </a:lnTo>
                <a:lnTo>
                  <a:pt x="252522" y="342368"/>
                </a:lnTo>
                <a:lnTo>
                  <a:pt x="247911" y="345402"/>
                </a:lnTo>
                <a:lnTo>
                  <a:pt x="240248" y="351313"/>
                </a:lnTo>
                <a:lnTo>
                  <a:pt x="232715" y="357115"/>
                </a:lnTo>
                <a:lnTo>
                  <a:pt x="228039" y="359996"/>
                </a:lnTo>
                <a:lnTo>
                  <a:pt x="223017" y="362869"/>
                </a:lnTo>
                <a:lnTo>
                  <a:pt x="217763" y="364784"/>
                </a:lnTo>
                <a:lnTo>
                  <a:pt x="212356" y="366061"/>
                </a:lnTo>
                <a:lnTo>
                  <a:pt x="206847" y="366912"/>
                </a:lnTo>
                <a:lnTo>
                  <a:pt x="201268" y="368432"/>
                </a:lnTo>
                <a:lnTo>
                  <a:pt x="195645" y="370398"/>
                </a:lnTo>
                <a:lnTo>
                  <a:pt x="189991" y="372661"/>
                </a:lnTo>
                <a:lnTo>
                  <a:pt x="184316" y="374170"/>
                </a:lnTo>
                <a:lnTo>
                  <a:pt x="178629" y="375176"/>
                </a:lnTo>
                <a:lnTo>
                  <a:pt x="172931" y="375847"/>
                </a:lnTo>
                <a:lnTo>
                  <a:pt x="168180" y="377246"/>
                </a:lnTo>
                <a:lnTo>
                  <a:pt x="160362" y="381341"/>
                </a:lnTo>
                <a:lnTo>
                  <a:pt x="155991" y="382814"/>
                </a:lnTo>
                <a:lnTo>
                  <a:pt x="151173" y="383796"/>
                </a:lnTo>
                <a:lnTo>
                  <a:pt x="146055" y="384451"/>
                </a:lnTo>
                <a:lnTo>
                  <a:pt x="140739" y="384887"/>
                </a:lnTo>
                <a:lnTo>
                  <a:pt x="135289" y="385178"/>
                </a:lnTo>
                <a:lnTo>
                  <a:pt x="129751" y="385372"/>
                </a:lnTo>
                <a:lnTo>
                  <a:pt x="125106" y="384549"/>
                </a:lnTo>
                <a:lnTo>
                  <a:pt x="117406" y="381094"/>
                </a:lnTo>
                <a:lnTo>
                  <a:pt x="103165" y="373794"/>
                </a:lnTo>
                <a:lnTo>
                  <a:pt x="94955" y="370917"/>
                </a:lnTo>
                <a:lnTo>
                  <a:pt x="87177" y="368686"/>
                </a:lnTo>
                <a:lnTo>
                  <a:pt x="82437" y="366757"/>
                </a:lnTo>
                <a:lnTo>
                  <a:pt x="77371" y="364519"/>
                </a:lnTo>
                <a:lnTo>
                  <a:pt x="69203" y="359492"/>
                </a:lnTo>
                <a:lnTo>
                  <a:pt x="62397" y="354083"/>
                </a:lnTo>
                <a:lnTo>
                  <a:pt x="56197" y="348504"/>
                </a:lnTo>
                <a:lnTo>
                  <a:pt x="54163" y="345683"/>
                </a:lnTo>
                <a:lnTo>
                  <a:pt x="50348" y="336209"/>
                </a:lnTo>
                <a:lnTo>
                  <a:pt x="46079" y="326907"/>
                </a:lnTo>
                <a:lnTo>
                  <a:pt x="43548" y="318963"/>
                </a:lnTo>
                <a:lnTo>
                  <a:pt x="42872" y="315511"/>
                </a:lnTo>
                <a:lnTo>
                  <a:pt x="43375" y="311305"/>
                </a:lnTo>
                <a:lnTo>
                  <a:pt x="47681" y="297236"/>
                </a:lnTo>
                <a:lnTo>
                  <a:pt x="50332" y="285659"/>
                </a:lnTo>
                <a:lnTo>
                  <a:pt x="54328" y="275866"/>
                </a:lnTo>
                <a:lnTo>
                  <a:pt x="59278" y="265163"/>
                </a:lnTo>
                <a:lnTo>
                  <a:pt x="65606" y="254056"/>
                </a:lnTo>
                <a:lnTo>
                  <a:pt x="69961" y="248428"/>
                </a:lnTo>
                <a:lnTo>
                  <a:pt x="74768" y="242770"/>
                </a:lnTo>
                <a:lnTo>
                  <a:pt x="79879" y="237094"/>
                </a:lnTo>
                <a:lnTo>
                  <a:pt x="90637" y="225706"/>
                </a:lnTo>
                <a:lnTo>
                  <a:pt x="95220" y="220002"/>
                </a:lnTo>
                <a:lnTo>
                  <a:pt x="102853" y="208585"/>
                </a:lnTo>
                <a:lnTo>
                  <a:pt x="107174" y="203826"/>
                </a:lnTo>
                <a:lnTo>
                  <a:pt x="111960" y="199701"/>
                </a:lnTo>
                <a:lnTo>
                  <a:pt x="117056" y="195998"/>
                </a:lnTo>
                <a:lnTo>
                  <a:pt x="122358" y="191624"/>
                </a:lnTo>
                <a:lnTo>
                  <a:pt x="127798" y="186804"/>
                </a:lnTo>
                <a:lnTo>
                  <a:pt x="133329" y="181685"/>
                </a:lnTo>
                <a:lnTo>
                  <a:pt x="137970" y="176368"/>
                </a:lnTo>
                <a:lnTo>
                  <a:pt x="145665" y="165379"/>
                </a:lnTo>
                <a:lnTo>
                  <a:pt x="152260" y="154146"/>
                </a:lnTo>
                <a:lnTo>
                  <a:pt x="155352" y="148483"/>
                </a:lnTo>
                <a:lnTo>
                  <a:pt x="159319" y="143755"/>
                </a:lnTo>
                <a:lnTo>
                  <a:pt x="163868" y="139651"/>
                </a:lnTo>
                <a:lnTo>
                  <a:pt x="168806" y="135963"/>
                </a:lnTo>
                <a:lnTo>
                  <a:pt x="172099" y="131598"/>
                </a:lnTo>
                <a:lnTo>
                  <a:pt x="174292" y="126784"/>
                </a:lnTo>
                <a:lnTo>
                  <a:pt x="177684" y="117307"/>
                </a:lnTo>
                <a:lnTo>
                  <a:pt x="182366" y="109920"/>
                </a:lnTo>
                <a:lnTo>
                  <a:pt x="185082" y="100922"/>
                </a:lnTo>
                <a:lnTo>
                  <a:pt x="186289" y="91525"/>
                </a:lnTo>
                <a:lnTo>
                  <a:pt x="186968" y="79928"/>
                </a:lnTo>
                <a:lnTo>
                  <a:pt x="187127" y="70130"/>
                </a:lnTo>
                <a:lnTo>
                  <a:pt x="186217" y="65802"/>
                </a:lnTo>
                <a:lnTo>
                  <a:pt x="181338" y="55161"/>
                </a:lnTo>
                <a:lnTo>
                  <a:pt x="178517" y="45023"/>
                </a:lnTo>
                <a:lnTo>
                  <a:pt x="174481" y="35566"/>
                </a:lnTo>
                <a:lnTo>
                  <a:pt x="166854" y="24083"/>
                </a:lnTo>
                <a:lnTo>
                  <a:pt x="158820" y="17687"/>
                </a:lnTo>
                <a:lnTo>
                  <a:pt x="154011" y="14648"/>
                </a:lnTo>
                <a:lnTo>
                  <a:pt x="148899" y="12622"/>
                </a:lnTo>
                <a:lnTo>
                  <a:pt x="143587" y="11272"/>
                </a:lnTo>
                <a:lnTo>
                  <a:pt x="138140" y="10371"/>
                </a:lnTo>
                <a:lnTo>
                  <a:pt x="132604" y="9771"/>
                </a:lnTo>
                <a:lnTo>
                  <a:pt x="127009" y="9370"/>
                </a:lnTo>
                <a:lnTo>
                  <a:pt x="121373" y="9104"/>
                </a:lnTo>
                <a:lnTo>
                  <a:pt x="107492" y="8807"/>
                </a:lnTo>
                <a:lnTo>
                  <a:pt x="50095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26"/>
          <p:cNvSpPr/>
          <p:nvPr/>
        </p:nvSpPr>
        <p:spPr>
          <a:xfrm>
            <a:off x="3466151" y="3789079"/>
            <a:ext cx="377187" cy="308533"/>
          </a:xfrm>
          <a:custGeom>
            <a:avLst/>
            <a:gdLst/>
            <a:ahLst/>
            <a:cxnLst/>
            <a:rect l="0" t="0" r="0" b="0"/>
            <a:pathLst>
              <a:path w="377187" h="308533">
                <a:moveTo>
                  <a:pt x="257171" y="59973"/>
                </a:moveTo>
                <a:lnTo>
                  <a:pt x="249790" y="59973"/>
                </a:lnTo>
                <a:lnTo>
                  <a:pt x="241323" y="52592"/>
                </a:lnTo>
                <a:lnTo>
                  <a:pt x="235859" y="47203"/>
                </a:lnTo>
                <a:lnTo>
                  <a:pt x="233438" y="45745"/>
                </a:lnTo>
                <a:lnTo>
                  <a:pt x="225480" y="42740"/>
                </a:lnTo>
                <a:lnTo>
                  <a:pt x="217090" y="37193"/>
                </a:lnTo>
                <a:lnTo>
                  <a:pt x="211417" y="35561"/>
                </a:lnTo>
                <a:lnTo>
                  <a:pt x="209523" y="34174"/>
                </a:lnTo>
                <a:lnTo>
                  <a:pt x="208261" y="32296"/>
                </a:lnTo>
                <a:lnTo>
                  <a:pt x="207419" y="30092"/>
                </a:lnTo>
                <a:lnTo>
                  <a:pt x="201684" y="22439"/>
                </a:lnTo>
                <a:lnTo>
                  <a:pt x="199224" y="20662"/>
                </a:lnTo>
                <a:lnTo>
                  <a:pt x="191212" y="17211"/>
                </a:lnTo>
                <a:lnTo>
                  <a:pt x="182806" y="11531"/>
                </a:lnTo>
                <a:lnTo>
                  <a:pt x="174283" y="8472"/>
                </a:lnTo>
                <a:lnTo>
                  <a:pt x="165725" y="2910"/>
                </a:lnTo>
                <a:lnTo>
                  <a:pt x="160013" y="1274"/>
                </a:lnTo>
                <a:lnTo>
                  <a:pt x="151442" y="353"/>
                </a:lnTo>
                <a:lnTo>
                  <a:pt x="143188" y="138"/>
                </a:lnTo>
                <a:lnTo>
                  <a:pt x="126918" y="0"/>
                </a:lnTo>
                <a:lnTo>
                  <a:pt x="123663" y="941"/>
                </a:lnTo>
                <a:lnTo>
                  <a:pt x="113579" y="6816"/>
                </a:lnTo>
                <a:lnTo>
                  <a:pt x="104135" y="11900"/>
                </a:lnTo>
                <a:lnTo>
                  <a:pt x="92658" y="20118"/>
                </a:lnTo>
                <a:lnTo>
                  <a:pt x="83724" y="25750"/>
                </a:lnTo>
                <a:lnTo>
                  <a:pt x="74356" y="31428"/>
                </a:lnTo>
                <a:lnTo>
                  <a:pt x="63727" y="39979"/>
                </a:lnTo>
                <a:lnTo>
                  <a:pt x="57531" y="45690"/>
                </a:lnTo>
                <a:lnTo>
                  <a:pt x="51602" y="53943"/>
                </a:lnTo>
                <a:lnTo>
                  <a:pt x="45792" y="63008"/>
                </a:lnTo>
                <a:lnTo>
                  <a:pt x="40034" y="70212"/>
                </a:lnTo>
                <a:lnTo>
                  <a:pt x="34301" y="79129"/>
                </a:lnTo>
                <a:lnTo>
                  <a:pt x="31438" y="84174"/>
                </a:lnTo>
                <a:lnTo>
                  <a:pt x="25718" y="94859"/>
                </a:lnTo>
                <a:lnTo>
                  <a:pt x="5711" y="134303"/>
                </a:lnTo>
                <a:lnTo>
                  <a:pt x="3806" y="140006"/>
                </a:lnTo>
                <a:lnTo>
                  <a:pt x="2536" y="145714"/>
                </a:lnTo>
                <a:lnTo>
                  <a:pt x="1690" y="151424"/>
                </a:lnTo>
                <a:lnTo>
                  <a:pt x="1125" y="157135"/>
                </a:lnTo>
                <a:lnTo>
                  <a:pt x="749" y="162848"/>
                </a:lnTo>
                <a:lnTo>
                  <a:pt x="498" y="168561"/>
                </a:lnTo>
                <a:lnTo>
                  <a:pt x="219" y="179989"/>
                </a:lnTo>
                <a:lnTo>
                  <a:pt x="0" y="228919"/>
                </a:lnTo>
                <a:lnTo>
                  <a:pt x="951" y="234516"/>
                </a:lnTo>
                <a:lnTo>
                  <a:pt x="2538" y="240152"/>
                </a:lnTo>
                <a:lnTo>
                  <a:pt x="4548" y="245815"/>
                </a:lnTo>
                <a:lnTo>
                  <a:pt x="9321" y="254647"/>
                </a:lnTo>
                <a:lnTo>
                  <a:pt x="14618" y="261748"/>
                </a:lnTo>
                <a:lnTo>
                  <a:pt x="22955" y="271100"/>
                </a:lnTo>
                <a:lnTo>
                  <a:pt x="31458" y="279904"/>
                </a:lnTo>
                <a:lnTo>
                  <a:pt x="40962" y="288544"/>
                </a:lnTo>
                <a:lnTo>
                  <a:pt x="50271" y="294276"/>
                </a:lnTo>
                <a:lnTo>
                  <a:pt x="61670" y="302857"/>
                </a:lnTo>
                <a:lnTo>
                  <a:pt x="68047" y="306034"/>
                </a:lnTo>
                <a:lnTo>
                  <a:pt x="75008" y="307446"/>
                </a:lnTo>
                <a:lnTo>
                  <a:pt x="84453" y="308074"/>
                </a:lnTo>
                <a:lnTo>
                  <a:pt x="95928" y="308427"/>
                </a:lnTo>
                <a:lnTo>
                  <a:pt x="109912" y="308532"/>
                </a:lnTo>
                <a:lnTo>
                  <a:pt x="114231" y="307594"/>
                </a:lnTo>
                <a:lnTo>
                  <a:pt x="121570" y="304012"/>
                </a:lnTo>
                <a:lnTo>
                  <a:pt x="131056" y="296640"/>
                </a:lnTo>
                <a:lnTo>
                  <a:pt x="139899" y="288423"/>
                </a:lnTo>
                <a:lnTo>
                  <a:pt x="148552" y="279956"/>
                </a:lnTo>
                <a:lnTo>
                  <a:pt x="154286" y="271726"/>
                </a:lnTo>
                <a:lnTo>
                  <a:pt x="157148" y="266864"/>
                </a:lnTo>
                <a:lnTo>
                  <a:pt x="160009" y="261718"/>
                </a:lnTo>
                <a:lnTo>
                  <a:pt x="165728" y="250920"/>
                </a:lnTo>
                <a:lnTo>
                  <a:pt x="169539" y="245373"/>
                </a:lnTo>
                <a:lnTo>
                  <a:pt x="173984" y="239771"/>
                </a:lnTo>
                <a:lnTo>
                  <a:pt x="178854" y="234131"/>
                </a:lnTo>
                <a:lnTo>
                  <a:pt x="183052" y="228466"/>
                </a:lnTo>
                <a:lnTo>
                  <a:pt x="186803" y="222784"/>
                </a:lnTo>
                <a:lnTo>
                  <a:pt x="190256" y="217091"/>
                </a:lnTo>
                <a:lnTo>
                  <a:pt x="193511" y="210439"/>
                </a:lnTo>
                <a:lnTo>
                  <a:pt x="196634" y="203146"/>
                </a:lnTo>
                <a:lnTo>
                  <a:pt x="199668" y="195427"/>
                </a:lnTo>
                <a:lnTo>
                  <a:pt x="201691" y="188375"/>
                </a:lnTo>
                <a:lnTo>
                  <a:pt x="203039" y="181770"/>
                </a:lnTo>
                <a:lnTo>
                  <a:pt x="203938" y="175461"/>
                </a:lnTo>
                <a:lnTo>
                  <a:pt x="205490" y="169350"/>
                </a:lnTo>
                <a:lnTo>
                  <a:pt x="207477" y="163371"/>
                </a:lnTo>
                <a:lnTo>
                  <a:pt x="209754" y="157480"/>
                </a:lnTo>
                <a:lnTo>
                  <a:pt x="212224" y="151648"/>
                </a:lnTo>
                <a:lnTo>
                  <a:pt x="217510" y="140087"/>
                </a:lnTo>
                <a:lnTo>
                  <a:pt x="223034" y="131139"/>
                </a:lnTo>
                <a:lnTo>
                  <a:pt x="225840" y="127420"/>
                </a:lnTo>
                <a:lnTo>
                  <a:pt x="227711" y="123035"/>
                </a:lnTo>
                <a:lnTo>
                  <a:pt x="228959" y="118207"/>
                </a:lnTo>
                <a:lnTo>
                  <a:pt x="229790" y="113083"/>
                </a:lnTo>
                <a:lnTo>
                  <a:pt x="230345" y="107762"/>
                </a:lnTo>
                <a:lnTo>
                  <a:pt x="230714" y="102310"/>
                </a:lnTo>
                <a:lnTo>
                  <a:pt x="231125" y="92124"/>
                </a:lnTo>
                <a:lnTo>
                  <a:pt x="231307" y="84422"/>
                </a:lnTo>
                <a:lnTo>
                  <a:pt x="232308" y="81035"/>
                </a:lnTo>
                <a:lnTo>
                  <a:pt x="235961" y="74732"/>
                </a:lnTo>
                <a:lnTo>
                  <a:pt x="236363" y="71717"/>
                </a:lnTo>
                <a:lnTo>
                  <a:pt x="235680" y="68755"/>
                </a:lnTo>
                <a:lnTo>
                  <a:pt x="234270" y="65828"/>
                </a:lnTo>
                <a:lnTo>
                  <a:pt x="234284" y="62923"/>
                </a:lnTo>
                <a:lnTo>
                  <a:pt x="235246" y="60035"/>
                </a:lnTo>
                <a:lnTo>
                  <a:pt x="240001" y="51445"/>
                </a:lnTo>
                <a:lnTo>
                  <a:pt x="240026" y="142855"/>
                </a:lnTo>
                <a:lnTo>
                  <a:pt x="240979" y="148565"/>
                </a:lnTo>
                <a:lnTo>
                  <a:pt x="242566" y="154277"/>
                </a:lnTo>
                <a:lnTo>
                  <a:pt x="244577" y="159990"/>
                </a:lnTo>
                <a:lnTo>
                  <a:pt x="245917" y="165704"/>
                </a:lnTo>
                <a:lnTo>
                  <a:pt x="246811" y="171418"/>
                </a:lnTo>
                <a:lnTo>
                  <a:pt x="247407" y="177132"/>
                </a:lnTo>
                <a:lnTo>
                  <a:pt x="248757" y="182846"/>
                </a:lnTo>
                <a:lnTo>
                  <a:pt x="250609" y="188561"/>
                </a:lnTo>
                <a:lnTo>
                  <a:pt x="252796" y="194276"/>
                </a:lnTo>
                <a:lnTo>
                  <a:pt x="254254" y="199991"/>
                </a:lnTo>
                <a:lnTo>
                  <a:pt x="255227" y="205706"/>
                </a:lnTo>
                <a:lnTo>
                  <a:pt x="255875" y="211421"/>
                </a:lnTo>
                <a:lnTo>
                  <a:pt x="259135" y="220311"/>
                </a:lnTo>
                <a:lnTo>
                  <a:pt x="263759" y="227437"/>
                </a:lnTo>
                <a:lnTo>
                  <a:pt x="268989" y="233779"/>
                </a:lnTo>
                <a:lnTo>
                  <a:pt x="274489" y="242313"/>
                </a:lnTo>
                <a:lnTo>
                  <a:pt x="280107" y="251503"/>
                </a:lnTo>
                <a:lnTo>
                  <a:pt x="285780" y="258763"/>
                </a:lnTo>
                <a:lnTo>
                  <a:pt x="288626" y="261079"/>
                </a:lnTo>
                <a:lnTo>
                  <a:pt x="291476" y="262624"/>
                </a:lnTo>
                <a:lnTo>
                  <a:pt x="294329" y="263654"/>
                </a:lnTo>
                <a:lnTo>
                  <a:pt x="300038" y="267338"/>
                </a:lnTo>
                <a:lnTo>
                  <a:pt x="302894" y="269654"/>
                </a:lnTo>
                <a:lnTo>
                  <a:pt x="306703" y="271197"/>
                </a:lnTo>
                <a:lnTo>
                  <a:pt x="316015" y="272913"/>
                </a:lnTo>
                <a:lnTo>
                  <a:pt x="323964" y="276216"/>
                </a:lnTo>
                <a:lnTo>
                  <a:pt x="330672" y="279906"/>
                </a:lnTo>
                <a:lnTo>
                  <a:pt x="336828" y="281546"/>
                </a:lnTo>
                <a:lnTo>
                  <a:pt x="345649" y="282469"/>
                </a:lnTo>
                <a:lnTo>
                  <a:pt x="348542" y="281646"/>
                </a:lnTo>
                <a:lnTo>
                  <a:pt x="357163" y="276890"/>
                </a:lnTo>
                <a:lnTo>
                  <a:pt x="365750" y="274105"/>
                </a:lnTo>
                <a:lnTo>
                  <a:pt x="377186" y="2657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27"/>
          <p:cNvSpPr/>
          <p:nvPr/>
        </p:nvSpPr>
        <p:spPr>
          <a:xfrm>
            <a:off x="3937634" y="3857625"/>
            <a:ext cx="351474" cy="42863"/>
          </a:xfrm>
          <a:custGeom>
            <a:avLst/>
            <a:gdLst/>
            <a:ahLst/>
            <a:cxnLst/>
            <a:rect l="0" t="0" r="0" b="0"/>
            <a:pathLst>
              <a:path w="351474" h="42863">
                <a:moveTo>
                  <a:pt x="0" y="42862"/>
                </a:moveTo>
                <a:lnTo>
                  <a:pt x="50276" y="42862"/>
                </a:lnTo>
                <a:lnTo>
                  <a:pt x="55424" y="41910"/>
                </a:lnTo>
                <a:lnTo>
                  <a:pt x="60763" y="40322"/>
                </a:lnTo>
                <a:lnTo>
                  <a:pt x="66226" y="38312"/>
                </a:lnTo>
                <a:lnTo>
                  <a:pt x="71773" y="36970"/>
                </a:lnTo>
                <a:lnTo>
                  <a:pt x="77376" y="36077"/>
                </a:lnTo>
                <a:lnTo>
                  <a:pt x="83017" y="35481"/>
                </a:lnTo>
                <a:lnTo>
                  <a:pt x="88682" y="35084"/>
                </a:lnTo>
                <a:lnTo>
                  <a:pt x="94364" y="34819"/>
                </a:lnTo>
                <a:lnTo>
                  <a:pt x="100057" y="34642"/>
                </a:lnTo>
                <a:lnTo>
                  <a:pt x="105757" y="33573"/>
                </a:lnTo>
                <a:lnTo>
                  <a:pt x="111463" y="31906"/>
                </a:lnTo>
                <a:lnTo>
                  <a:pt x="117171" y="29843"/>
                </a:lnTo>
                <a:lnTo>
                  <a:pt x="123834" y="28468"/>
                </a:lnTo>
                <a:lnTo>
                  <a:pt x="131134" y="27551"/>
                </a:lnTo>
                <a:lnTo>
                  <a:pt x="138858" y="26940"/>
                </a:lnTo>
                <a:lnTo>
                  <a:pt x="144960" y="25580"/>
                </a:lnTo>
                <a:lnTo>
                  <a:pt x="149980" y="23721"/>
                </a:lnTo>
                <a:lnTo>
                  <a:pt x="154279" y="21528"/>
                </a:lnTo>
                <a:lnTo>
                  <a:pt x="160003" y="20067"/>
                </a:lnTo>
                <a:lnTo>
                  <a:pt x="166677" y="19093"/>
                </a:lnTo>
                <a:lnTo>
                  <a:pt x="173983" y="18443"/>
                </a:lnTo>
                <a:lnTo>
                  <a:pt x="180759" y="17058"/>
                </a:lnTo>
                <a:lnTo>
                  <a:pt x="187181" y="15182"/>
                </a:lnTo>
                <a:lnTo>
                  <a:pt x="193368" y="12979"/>
                </a:lnTo>
                <a:lnTo>
                  <a:pt x="199397" y="11510"/>
                </a:lnTo>
                <a:lnTo>
                  <a:pt x="205322" y="10531"/>
                </a:lnTo>
                <a:lnTo>
                  <a:pt x="211176" y="9878"/>
                </a:lnTo>
                <a:lnTo>
                  <a:pt x="217937" y="9442"/>
                </a:lnTo>
                <a:lnTo>
                  <a:pt x="225301" y="9152"/>
                </a:lnTo>
                <a:lnTo>
                  <a:pt x="248551" y="8687"/>
                </a:lnTo>
                <a:lnTo>
                  <a:pt x="306966" y="8573"/>
                </a:lnTo>
                <a:lnTo>
                  <a:pt x="311324" y="7620"/>
                </a:lnTo>
                <a:lnTo>
                  <a:pt x="315182" y="6032"/>
                </a:lnTo>
                <a:lnTo>
                  <a:pt x="318706" y="4022"/>
                </a:lnTo>
                <a:lnTo>
                  <a:pt x="322009" y="2681"/>
                </a:lnTo>
                <a:lnTo>
                  <a:pt x="325163" y="1787"/>
                </a:lnTo>
                <a:lnTo>
                  <a:pt x="334152" y="529"/>
                </a:lnTo>
                <a:lnTo>
                  <a:pt x="344673" y="46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28"/>
          <p:cNvSpPr/>
          <p:nvPr/>
        </p:nvSpPr>
        <p:spPr>
          <a:xfrm>
            <a:off x="4083367" y="3771900"/>
            <a:ext cx="94299" cy="274321"/>
          </a:xfrm>
          <a:custGeom>
            <a:avLst/>
            <a:gdLst/>
            <a:ahLst/>
            <a:cxnLst/>
            <a:rect l="0" t="0" r="0" b="0"/>
            <a:pathLst>
              <a:path w="94299" h="274321">
                <a:moveTo>
                  <a:pt x="0" y="0"/>
                </a:moveTo>
                <a:lnTo>
                  <a:pt x="0" y="28619"/>
                </a:lnTo>
                <a:lnTo>
                  <a:pt x="953" y="31462"/>
                </a:lnTo>
                <a:lnTo>
                  <a:pt x="2540" y="34309"/>
                </a:lnTo>
                <a:lnTo>
                  <a:pt x="4551" y="37160"/>
                </a:lnTo>
                <a:lnTo>
                  <a:pt x="6785" y="45408"/>
                </a:lnTo>
                <a:lnTo>
                  <a:pt x="7381" y="50274"/>
                </a:lnTo>
                <a:lnTo>
                  <a:pt x="8730" y="54471"/>
                </a:lnTo>
                <a:lnTo>
                  <a:pt x="10583" y="58222"/>
                </a:lnTo>
                <a:lnTo>
                  <a:pt x="12770" y="61674"/>
                </a:lnTo>
                <a:lnTo>
                  <a:pt x="14229" y="65881"/>
                </a:lnTo>
                <a:lnTo>
                  <a:pt x="15201" y="70591"/>
                </a:lnTo>
                <a:lnTo>
                  <a:pt x="15849" y="75635"/>
                </a:lnTo>
                <a:lnTo>
                  <a:pt x="16281" y="80903"/>
                </a:lnTo>
                <a:lnTo>
                  <a:pt x="16569" y="86321"/>
                </a:lnTo>
                <a:lnTo>
                  <a:pt x="16761" y="91837"/>
                </a:lnTo>
                <a:lnTo>
                  <a:pt x="17841" y="96467"/>
                </a:lnTo>
                <a:lnTo>
                  <a:pt x="19515" y="100506"/>
                </a:lnTo>
                <a:lnTo>
                  <a:pt x="21582" y="104151"/>
                </a:lnTo>
                <a:lnTo>
                  <a:pt x="26420" y="113282"/>
                </a:lnTo>
                <a:lnTo>
                  <a:pt x="29043" y="118384"/>
                </a:lnTo>
                <a:lnTo>
                  <a:pt x="30792" y="123690"/>
                </a:lnTo>
                <a:lnTo>
                  <a:pt x="31958" y="129132"/>
                </a:lnTo>
                <a:lnTo>
                  <a:pt x="32736" y="134665"/>
                </a:lnTo>
                <a:lnTo>
                  <a:pt x="34206" y="139307"/>
                </a:lnTo>
                <a:lnTo>
                  <a:pt x="36139" y="143354"/>
                </a:lnTo>
                <a:lnTo>
                  <a:pt x="38381" y="147004"/>
                </a:lnTo>
                <a:lnTo>
                  <a:pt x="40827" y="151343"/>
                </a:lnTo>
                <a:lnTo>
                  <a:pt x="46085" y="161243"/>
                </a:lnTo>
                <a:lnTo>
                  <a:pt x="47869" y="165598"/>
                </a:lnTo>
                <a:lnTo>
                  <a:pt x="49850" y="172976"/>
                </a:lnTo>
                <a:lnTo>
                  <a:pt x="51331" y="177230"/>
                </a:lnTo>
                <a:lnTo>
                  <a:pt x="53270" y="181971"/>
                </a:lnTo>
                <a:lnTo>
                  <a:pt x="55516" y="187036"/>
                </a:lnTo>
                <a:lnTo>
                  <a:pt x="58011" y="195205"/>
                </a:lnTo>
                <a:lnTo>
                  <a:pt x="59120" y="202010"/>
                </a:lnTo>
                <a:lnTo>
                  <a:pt x="59613" y="208209"/>
                </a:lnTo>
                <a:lnTo>
                  <a:pt x="60697" y="211196"/>
                </a:lnTo>
                <a:lnTo>
                  <a:pt x="62372" y="214140"/>
                </a:lnTo>
                <a:lnTo>
                  <a:pt x="64442" y="217055"/>
                </a:lnTo>
                <a:lnTo>
                  <a:pt x="66774" y="220903"/>
                </a:lnTo>
                <a:lnTo>
                  <a:pt x="69281" y="225374"/>
                </a:lnTo>
                <a:lnTo>
                  <a:pt x="71904" y="230259"/>
                </a:lnTo>
                <a:lnTo>
                  <a:pt x="74821" y="238227"/>
                </a:lnTo>
                <a:lnTo>
                  <a:pt x="76116" y="244944"/>
                </a:lnTo>
                <a:lnTo>
                  <a:pt x="76845" y="253127"/>
                </a:lnTo>
                <a:lnTo>
                  <a:pt x="77016" y="255376"/>
                </a:lnTo>
                <a:lnTo>
                  <a:pt x="79632" y="258915"/>
                </a:lnTo>
                <a:lnTo>
                  <a:pt x="84522" y="264398"/>
                </a:lnTo>
                <a:lnTo>
                  <a:pt x="94298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29"/>
          <p:cNvSpPr/>
          <p:nvPr/>
        </p:nvSpPr>
        <p:spPr>
          <a:xfrm>
            <a:off x="4451984" y="3591877"/>
            <a:ext cx="265609" cy="442108"/>
          </a:xfrm>
          <a:custGeom>
            <a:avLst/>
            <a:gdLst/>
            <a:ahLst/>
            <a:cxnLst/>
            <a:rect l="0" t="0" r="0" b="0"/>
            <a:pathLst>
              <a:path w="265609" h="442108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5892" y="22959"/>
                </a:lnTo>
                <a:lnTo>
                  <a:pt x="7382" y="28619"/>
                </a:lnTo>
                <a:lnTo>
                  <a:pt x="8220" y="41712"/>
                </a:lnTo>
                <a:lnTo>
                  <a:pt x="8468" y="57656"/>
                </a:lnTo>
                <a:lnTo>
                  <a:pt x="8572" y="133115"/>
                </a:lnTo>
                <a:lnTo>
                  <a:pt x="11113" y="145205"/>
                </a:lnTo>
                <a:lnTo>
                  <a:pt x="14465" y="157880"/>
                </a:lnTo>
                <a:lnTo>
                  <a:pt x="15358" y="165261"/>
                </a:lnTo>
                <a:lnTo>
                  <a:pt x="15954" y="173039"/>
                </a:lnTo>
                <a:lnTo>
                  <a:pt x="16616" y="186761"/>
                </a:lnTo>
                <a:lnTo>
                  <a:pt x="16910" y="200162"/>
                </a:lnTo>
                <a:lnTo>
                  <a:pt x="17114" y="235874"/>
                </a:lnTo>
                <a:lnTo>
                  <a:pt x="18077" y="242974"/>
                </a:lnTo>
                <a:lnTo>
                  <a:pt x="19672" y="250565"/>
                </a:lnTo>
                <a:lnTo>
                  <a:pt x="21687" y="258484"/>
                </a:lnTo>
                <a:lnTo>
                  <a:pt x="23031" y="265668"/>
                </a:lnTo>
                <a:lnTo>
                  <a:pt x="24523" y="278730"/>
                </a:lnTo>
                <a:lnTo>
                  <a:pt x="27727" y="290885"/>
                </a:lnTo>
                <a:lnTo>
                  <a:pt x="31374" y="303590"/>
                </a:lnTo>
                <a:lnTo>
                  <a:pt x="32346" y="310978"/>
                </a:lnTo>
                <a:lnTo>
                  <a:pt x="32994" y="318761"/>
                </a:lnTo>
                <a:lnTo>
                  <a:pt x="33715" y="332489"/>
                </a:lnTo>
                <a:lnTo>
                  <a:pt x="34035" y="344940"/>
                </a:lnTo>
                <a:lnTo>
                  <a:pt x="34177" y="356824"/>
                </a:lnTo>
                <a:lnTo>
                  <a:pt x="36780" y="368456"/>
                </a:lnTo>
                <a:lnTo>
                  <a:pt x="40160" y="379976"/>
                </a:lnTo>
                <a:lnTo>
                  <a:pt x="41662" y="391446"/>
                </a:lnTo>
                <a:lnTo>
                  <a:pt x="42507" y="404062"/>
                </a:lnTo>
                <a:lnTo>
                  <a:pt x="43578" y="407487"/>
                </a:lnTo>
                <a:lnTo>
                  <a:pt x="48684" y="416859"/>
                </a:lnTo>
                <a:lnTo>
                  <a:pt x="50213" y="422761"/>
                </a:lnTo>
                <a:lnTo>
                  <a:pt x="51328" y="435491"/>
                </a:lnTo>
                <a:lnTo>
                  <a:pt x="52317" y="436060"/>
                </a:lnTo>
                <a:lnTo>
                  <a:pt x="58807" y="437048"/>
                </a:lnTo>
                <a:lnTo>
                  <a:pt x="59208" y="438050"/>
                </a:lnTo>
                <a:lnTo>
                  <a:pt x="59771" y="442107"/>
                </a:lnTo>
                <a:lnTo>
                  <a:pt x="60006" y="430403"/>
                </a:lnTo>
                <a:lnTo>
                  <a:pt x="60008" y="408580"/>
                </a:lnTo>
                <a:lnTo>
                  <a:pt x="65899" y="390340"/>
                </a:lnTo>
                <a:lnTo>
                  <a:pt x="67389" y="379542"/>
                </a:lnTo>
                <a:lnTo>
                  <a:pt x="70591" y="368393"/>
                </a:lnTo>
                <a:lnTo>
                  <a:pt x="75189" y="357088"/>
                </a:lnTo>
                <a:lnTo>
                  <a:pt x="80408" y="345713"/>
                </a:lnTo>
                <a:lnTo>
                  <a:pt x="88701" y="328599"/>
                </a:lnTo>
                <a:lnTo>
                  <a:pt x="94350" y="319717"/>
                </a:lnTo>
                <a:lnTo>
                  <a:pt x="100036" y="311641"/>
                </a:lnTo>
                <a:lnTo>
                  <a:pt x="105739" y="301702"/>
                </a:lnTo>
                <a:lnTo>
                  <a:pt x="111448" y="288395"/>
                </a:lnTo>
                <a:lnTo>
                  <a:pt x="117160" y="274861"/>
                </a:lnTo>
                <a:lnTo>
                  <a:pt x="122874" y="265670"/>
                </a:lnTo>
                <a:lnTo>
                  <a:pt x="131128" y="258411"/>
                </a:lnTo>
                <a:lnTo>
                  <a:pt x="135996" y="255141"/>
                </a:lnTo>
                <a:lnTo>
                  <a:pt x="143946" y="248969"/>
                </a:lnTo>
                <a:lnTo>
                  <a:pt x="150654" y="243050"/>
                </a:lnTo>
                <a:lnTo>
                  <a:pt x="156810" y="237245"/>
                </a:lnTo>
                <a:lnTo>
                  <a:pt x="160737" y="235316"/>
                </a:lnTo>
                <a:lnTo>
                  <a:pt x="165261" y="234030"/>
                </a:lnTo>
                <a:lnTo>
                  <a:pt x="170182" y="233172"/>
                </a:lnTo>
                <a:lnTo>
                  <a:pt x="178189" y="232220"/>
                </a:lnTo>
                <a:lnTo>
                  <a:pt x="185875" y="231796"/>
                </a:lnTo>
                <a:lnTo>
                  <a:pt x="199960" y="231558"/>
                </a:lnTo>
                <a:lnTo>
                  <a:pt x="207299" y="231502"/>
                </a:lnTo>
                <a:lnTo>
                  <a:pt x="211542" y="232440"/>
                </a:lnTo>
                <a:lnTo>
                  <a:pt x="216276" y="234017"/>
                </a:lnTo>
                <a:lnTo>
                  <a:pt x="221336" y="236022"/>
                </a:lnTo>
                <a:lnTo>
                  <a:pt x="229500" y="240789"/>
                </a:lnTo>
                <a:lnTo>
                  <a:pt x="233010" y="243393"/>
                </a:lnTo>
                <a:lnTo>
                  <a:pt x="239450" y="246287"/>
                </a:lnTo>
                <a:lnTo>
                  <a:pt x="242501" y="247059"/>
                </a:lnTo>
                <a:lnTo>
                  <a:pt x="244535" y="249479"/>
                </a:lnTo>
                <a:lnTo>
                  <a:pt x="245891" y="252997"/>
                </a:lnTo>
                <a:lnTo>
                  <a:pt x="246795" y="257247"/>
                </a:lnTo>
                <a:lnTo>
                  <a:pt x="250340" y="264510"/>
                </a:lnTo>
                <a:lnTo>
                  <a:pt x="257690" y="273953"/>
                </a:lnTo>
                <a:lnTo>
                  <a:pt x="260376" y="276933"/>
                </a:lnTo>
                <a:lnTo>
                  <a:pt x="262167" y="280824"/>
                </a:lnTo>
                <a:lnTo>
                  <a:pt x="264687" y="294451"/>
                </a:lnTo>
                <a:lnTo>
                  <a:pt x="265433" y="305896"/>
                </a:lnTo>
                <a:lnTo>
                  <a:pt x="265608" y="315659"/>
                </a:lnTo>
                <a:lnTo>
                  <a:pt x="264702" y="319977"/>
                </a:lnTo>
                <a:lnTo>
                  <a:pt x="258945" y="333751"/>
                </a:lnTo>
                <a:lnTo>
                  <a:pt x="258355" y="336800"/>
                </a:lnTo>
                <a:lnTo>
                  <a:pt x="255160" y="342729"/>
                </a:lnTo>
                <a:lnTo>
                  <a:pt x="252974" y="345644"/>
                </a:lnTo>
                <a:lnTo>
                  <a:pt x="251517" y="349492"/>
                </a:lnTo>
                <a:lnTo>
                  <a:pt x="249898" y="358847"/>
                </a:lnTo>
                <a:lnTo>
                  <a:pt x="248514" y="362104"/>
                </a:lnTo>
                <a:lnTo>
                  <a:pt x="246639" y="364275"/>
                </a:lnTo>
                <a:lnTo>
                  <a:pt x="239449" y="369871"/>
                </a:lnTo>
                <a:lnTo>
                  <a:pt x="231286" y="377562"/>
                </a:lnTo>
                <a:lnTo>
                  <a:pt x="219994" y="388693"/>
                </a:lnTo>
                <a:lnTo>
                  <a:pt x="211758" y="394368"/>
                </a:lnTo>
                <a:lnTo>
                  <a:pt x="206895" y="397214"/>
                </a:lnTo>
                <a:lnTo>
                  <a:pt x="198951" y="400377"/>
                </a:lnTo>
                <a:lnTo>
                  <a:pt x="192246" y="401783"/>
                </a:lnTo>
                <a:lnTo>
                  <a:pt x="186090" y="402408"/>
                </a:lnTo>
                <a:lnTo>
                  <a:pt x="182163" y="402574"/>
                </a:lnTo>
                <a:lnTo>
                  <a:pt x="168486" y="402809"/>
                </a:lnTo>
                <a:lnTo>
                  <a:pt x="161243" y="402864"/>
                </a:lnTo>
                <a:lnTo>
                  <a:pt x="157978" y="403831"/>
                </a:lnTo>
                <a:lnTo>
                  <a:pt x="151810" y="407445"/>
                </a:lnTo>
                <a:lnTo>
                  <a:pt x="147879" y="408790"/>
                </a:lnTo>
                <a:lnTo>
                  <a:pt x="143354" y="409687"/>
                </a:lnTo>
                <a:lnTo>
                  <a:pt x="138432" y="410284"/>
                </a:lnTo>
                <a:lnTo>
                  <a:pt x="130423" y="410949"/>
                </a:lnTo>
                <a:lnTo>
                  <a:pt x="123689" y="411244"/>
                </a:lnTo>
                <a:lnTo>
                  <a:pt x="114542" y="411410"/>
                </a:lnTo>
                <a:lnTo>
                  <a:pt x="77655" y="411480"/>
                </a:lnTo>
                <a:lnTo>
                  <a:pt x="70434" y="404695"/>
                </a:lnTo>
                <a:lnTo>
                  <a:pt x="68581" y="4029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30"/>
          <p:cNvSpPr/>
          <p:nvPr/>
        </p:nvSpPr>
        <p:spPr>
          <a:xfrm>
            <a:off x="5146391" y="3849052"/>
            <a:ext cx="51402" cy="51319"/>
          </a:xfrm>
          <a:custGeom>
            <a:avLst/>
            <a:gdLst/>
            <a:ahLst/>
            <a:cxnLst/>
            <a:rect l="0" t="0" r="0" b="0"/>
            <a:pathLst>
              <a:path w="51402" h="51319">
                <a:moveTo>
                  <a:pt x="51401" y="8573"/>
                </a:moveTo>
                <a:lnTo>
                  <a:pt x="43182" y="8573"/>
                </a:lnTo>
                <a:lnTo>
                  <a:pt x="43064" y="9525"/>
                </a:lnTo>
                <a:lnTo>
                  <a:pt x="42986" y="11113"/>
                </a:lnTo>
                <a:lnTo>
                  <a:pt x="42933" y="13123"/>
                </a:lnTo>
                <a:lnTo>
                  <a:pt x="41946" y="15417"/>
                </a:lnTo>
                <a:lnTo>
                  <a:pt x="40335" y="17898"/>
                </a:lnTo>
                <a:lnTo>
                  <a:pt x="38309" y="20504"/>
                </a:lnTo>
                <a:lnTo>
                  <a:pt x="36958" y="23194"/>
                </a:lnTo>
                <a:lnTo>
                  <a:pt x="36057" y="25941"/>
                </a:lnTo>
                <a:lnTo>
                  <a:pt x="35457" y="28724"/>
                </a:lnTo>
                <a:lnTo>
                  <a:pt x="34104" y="31532"/>
                </a:lnTo>
                <a:lnTo>
                  <a:pt x="32250" y="34356"/>
                </a:lnTo>
                <a:lnTo>
                  <a:pt x="26981" y="41183"/>
                </a:lnTo>
                <a:lnTo>
                  <a:pt x="25596" y="42695"/>
                </a:lnTo>
                <a:lnTo>
                  <a:pt x="18417" y="50096"/>
                </a:lnTo>
                <a:lnTo>
                  <a:pt x="17029" y="50542"/>
                </a:lnTo>
                <a:lnTo>
                  <a:pt x="15151" y="50840"/>
                </a:lnTo>
                <a:lnTo>
                  <a:pt x="9845" y="51318"/>
                </a:lnTo>
                <a:lnTo>
                  <a:pt x="8457" y="50404"/>
                </a:lnTo>
                <a:lnTo>
                  <a:pt x="6579" y="48843"/>
                </a:lnTo>
                <a:lnTo>
                  <a:pt x="4375" y="46850"/>
                </a:lnTo>
                <a:lnTo>
                  <a:pt x="2905" y="44568"/>
                </a:lnTo>
                <a:lnTo>
                  <a:pt x="1926" y="42094"/>
                </a:lnTo>
                <a:lnTo>
                  <a:pt x="353" y="35832"/>
                </a:lnTo>
                <a:lnTo>
                  <a:pt x="224" y="34365"/>
                </a:lnTo>
                <a:lnTo>
                  <a:pt x="138" y="32435"/>
                </a:lnTo>
                <a:lnTo>
                  <a:pt x="42" y="27751"/>
                </a:lnTo>
                <a:lnTo>
                  <a:pt x="0" y="22494"/>
                </a:lnTo>
                <a:lnTo>
                  <a:pt x="941" y="20711"/>
                </a:lnTo>
                <a:lnTo>
                  <a:pt x="2521" y="19522"/>
                </a:lnTo>
                <a:lnTo>
                  <a:pt x="4527" y="18730"/>
                </a:lnTo>
                <a:lnTo>
                  <a:pt x="5864" y="17249"/>
                </a:lnTo>
                <a:lnTo>
                  <a:pt x="6756" y="15310"/>
                </a:lnTo>
                <a:lnTo>
                  <a:pt x="8187" y="9903"/>
                </a:lnTo>
                <a:lnTo>
                  <a:pt x="9256" y="9460"/>
                </a:lnTo>
                <a:lnTo>
                  <a:pt x="10922" y="9164"/>
                </a:lnTo>
                <a:lnTo>
                  <a:pt x="12985" y="8967"/>
                </a:lnTo>
                <a:lnTo>
                  <a:pt x="15313" y="8836"/>
                </a:lnTo>
                <a:lnTo>
                  <a:pt x="24130" y="8607"/>
                </a:lnTo>
                <a:lnTo>
                  <a:pt x="24648" y="9548"/>
                </a:lnTo>
                <a:lnTo>
                  <a:pt x="24993" y="11128"/>
                </a:lnTo>
                <a:lnTo>
                  <a:pt x="25643" y="16793"/>
                </a:lnTo>
                <a:lnTo>
                  <a:pt x="25684" y="34176"/>
                </a:lnTo>
                <a:lnTo>
                  <a:pt x="23144" y="31699"/>
                </a:lnTo>
                <a:lnTo>
                  <a:pt x="21133" y="29705"/>
                </a:lnTo>
                <a:lnTo>
                  <a:pt x="18840" y="28376"/>
                </a:lnTo>
                <a:lnTo>
                  <a:pt x="16358" y="27490"/>
                </a:lnTo>
                <a:lnTo>
                  <a:pt x="13752" y="26899"/>
                </a:lnTo>
                <a:lnTo>
                  <a:pt x="12014" y="25553"/>
                </a:lnTo>
                <a:lnTo>
                  <a:pt x="10856" y="23703"/>
                </a:lnTo>
                <a:lnTo>
                  <a:pt x="8996" y="18441"/>
                </a:lnTo>
                <a:lnTo>
                  <a:pt x="7891" y="18009"/>
                </a:lnTo>
                <a:lnTo>
                  <a:pt x="6202" y="17721"/>
                </a:lnTo>
                <a:lnTo>
                  <a:pt x="4124" y="17529"/>
                </a:lnTo>
                <a:lnTo>
                  <a:pt x="2738" y="16448"/>
                </a:lnTo>
                <a:lnTo>
                  <a:pt x="1814" y="14776"/>
                </a:lnTo>
                <a:lnTo>
                  <a:pt x="1198" y="12708"/>
                </a:lnTo>
                <a:lnTo>
                  <a:pt x="1740" y="11329"/>
                </a:lnTo>
                <a:lnTo>
                  <a:pt x="3053" y="10411"/>
                </a:lnTo>
                <a:lnTo>
                  <a:pt x="4882" y="9798"/>
                </a:lnTo>
                <a:lnTo>
                  <a:pt x="6101" y="8437"/>
                </a:lnTo>
                <a:lnTo>
                  <a:pt x="6913" y="6577"/>
                </a:lnTo>
                <a:lnTo>
                  <a:pt x="85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31"/>
          <p:cNvSpPr/>
          <p:nvPr/>
        </p:nvSpPr>
        <p:spPr>
          <a:xfrm>
            <a:off x="5377815" y="3677602"/>
            <a:ext cx="25718" cy="342901"/>
          </a:xfrm>
          <a:custGeom>
            <a:avLst/>
            <a:gdLst/>
            <a:ahLst/>
            <a:cxnLst/>
            <a:rect l="0" t="0" r="0" b="0"/>
            <a:pathLst>
              <a:path w="25718" h="342901">
                <a:moveTo>
                  <a:pt x="0" y="0"/>
                </a:moveTo>
                <a:lnTo>
                  <a:pt x="0" y="20400"/>
                </a:lnTo>
                <a:lnTo>
                  <a:pt x="952" y="23125"/>
                </a:lnTo>
                <a:lnTo>
                  <a:pt x="2540" y="25894"/>
                </a:lnTo>
                <a:lnTo>
                  <a:pt x="4551" y="28693"/>
                </a:lnTo>
                <a:lnTo>
                  <a:pt x="5891" y="32464"/>
                </a:lnTo>
                <a:lnTo>
                  <a:pt x="6785" y="36882"/>
                </a:lnTo>
                <a:lnTo>
                  <a:pt x="7381" y="41733"/>
                </a:lnTo>
                <a:lnTo>
                  <a:pt x="8043" y="52203"/>
                </a:lnTo>
                <a:lnTo>
                  <a:pt x="8415" y="66268"/>
                </a:lnTo>
                <a:lnTo>
                  <a:pt x="8569" y="117266"/>
                </a:lnTo>
                <a:lnTo>
                  <a:pt x="8572" y="254210"/>
                </a:lnTo>
                <a:lnTo>
                  <a:pt x="9525" y="259961"/>
                </a:lnTo>
                <a:lnTo>
                  <a:pt x="11112" y="265700"/>
                </a:lnTo>
                <a:lnTo>
                  <a:pt x="13123" y="271431"/>
                </a:lnTo>
                <a:lnTo>
                  <a:pt x="14464" y="277156"/>
                </a:lnTo>
                <a:lnTo>
                  <a:pt x="15357" y="282879"/>
                </a:lnTo>
                <a:lnTo>
                  <a:pt x="15953" y="288598"/>
                </a:lnTo>
                <a:lnTo>
                  <a:pt x="16615" y="297493"/>
                </a:lnTo>
                <a:lnTo>
                  <a:pt x="16987" y="307857"/>
                </a:lnTo>
                <a:lnTo>
                  <a:pt x="17135" y="324018"/>
                </a:lnTo>
                <a:lnTo>
                  <a:pt x="17144" y="337534"/>
                </a:lnTo>
                <a:lnTo>
                  <a:pt x="18096" y="339323"/>
                </a:lnTo>
                <a:lnTo>
                  <a:pt x="19684" y="340515"/>
                </a:lnTo>
                <a:lnTo>
                  <a:pt x="25717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32"/>
          <p:cNvSpPr/>
          <p:nvPr/>
        </p:nvSpPr>
        <p:spPr>
          <a:xfrm>
            <a:off x="5532129" y="3686175"/>
            <a:ext cx="274271" cy="359680"/>
          </a:xfrm>
          <a:custGeom>
            <a:avLst/>
            <a:gdLst/>
            <a:ahLst/>
            <a:cxnLst/>
            <a:rect l="0" t="0" r="0" b="0"/>
            <a:pathLst>
              <a:path w="274271" h="359680">
                <a:moveTo>
                  <a:pt x="102861" y="8572"/>
                </a:moveTo>
                <a:lnTo>
                  <a:pt x="102861" y="4021"/>
                </a:lnTo>
                <a:lnTo>
                  <a:pt x="101908" y="2681"/>
                </a:lnTo>
                <a:lnTo>
                  <a:pt x="100321" y="1787"/>
                </a:lnTo>
                <a:lnTo>
                  <a:pt x="94319" y="9"/>
                </a:lnTo>
                <a:lnTo>
                  <a:pt x="86910" y="0"/>
                </a:lnTo>
                <a:lnTo>
                  <a:pt x="79108" y="6844"/>
                </a:lnTo>
                <a:lnTo>
                  <a:pt x="62777" y="22959"/>
                </a:lnTo>
                <a:lnTo>
                  <a:pt x="57106" y="28619"/>
                </a:lnTo>
                <a:lnTo>
                  <a:pt x="55212" y="31462"/>
                </a:lnTo>
                <a:lnTo>
                  <a:pt x="53109" y="37160"/>
                </a:lnTo>
                <a:lnTo>
                  <a:pt x="47094" y="45408"/>
                </a:lnTo>
                <a:lnTo>
                  <a:pt x="42822" y="50274"/>
                </a:lnTo>
                <a:lnTo>
                  <a:pt x="39975" y="55424"/>
                </a:lnTo>
                <a:lnTo>
                  <a:pt x="36811" y="66225"/>
                </a:lnTo>
                <a:lnTo>
                  <a:pt x="32866" y="74836"/>
                </a:lnTo>
                <a:lnTo>
                  <a:pt x="30479" y="78465"/>
                </a:lnTo>
                <a:lnTo>
                  <a:pt x="27829" y="87578"/>
                </a:lnTo>
                <a:lnTo>
                  <a:pt x="25698" y="97978"/>
                </a:lnTo>
                <a:lnTo>
                  <a:pt x="21576" y="108951"/>
                </a:lnTo>
                <a:lnTo>
                  <a:pt x="16569" y="120177"/>
                </a:lnTo>
                <a:lnTo>
                  <a:pt x="13901" y="125838"/>
                </a:lnTo>
                <a:lnTo>
                  <a:pt x="12122" y="131517"/>
                </a:lnTo>
                <a:lnTo>
                  <a:pt x="10935" y="137208"/>
                </a:lnTo>
                <a:lnTo>
                  <a:pt x="10145" y="142907"/>
                </a:lnTo>
                <a:lnTo>
                  <a:pt x="9617" y="148611"/>
                </a:lnTo>
                <a:lnTo>
                  <a:pt x="9266" y="154319"/>
                </a:lnTo>
                <a:lnTo>
                  <a:pt x="9032" y="160029"/>
                </a:lnTo>
                <a:lnTo>
                  <a:pt x="7923" y="165741"/>
                </a:lnTo>
                <a:lnTo>
                  <a:pt x="6232" y="171454"/>
                </a:lnTo>
                <a:lnTo>
                  <a:pt x="4151" y="177167"/>
                </a:lnTo>
                <a:lnTo>
                  <a:pt x="2764" y="182881"/>
                </a:lnTo>
                <a:lnTo>
                  <a:pt x="1840" y="188596"/>
                </a:lnTo>
                <a:lnTo>
                  <a:pt x="1223" y="194310"/>
                </a:lnTo>
                <a:lnTo>
                  <a:pt x="813" y="200025"/>
                </a:lnTo>
                <a:lnTo>
                  <a:pt x="538" y="205740"/>
                </a:lnTo>
                <a:lnTo>
                  <a:pt x="234" y="217170"/>
                </a:lnTo>
                <a:lnTo>
                  <a:pt x="0" y="255509"/>
                </a:lnTo>
                <a:lnTo>
                  <a:pt x="949" y="259874"/>
                </a:lnTo>
                <a:lnTo>
                  <a:pt x="4544" y="267264"/>
                </a:lnTo>
                <a:lnTo>
                  <a:pt x="6777" y="276264"/>
                </a:lnTo>
                <a:lnTo>
                  <a:pt x="7373" y="281331"/>
                </a:lnTo>
                <a:lnTo>
                  <a:pt x="8721" y="285661"/>
                </a:lnTo>
                <a:lnTo>
                  <a:pt x="12762" y="293013"/>
                </a:lnTo>
                <a:lnTo>
                  <a:pt x="20390" y="302507"/>
                </a:lnTo>
                <a:lnTo>
                  <a:pt x="28683" y="311352"/>
                </a:lnTo>
                <a:lnTo>
                  <a:pt x="34333" y="319671"/>
                </a:lnTo>
                <a:lnTo>
                  <a:pt x="37173" y="324556"/>
                </a:lnTo>
                <a:lnTo>
                  <a:pt x="40019" y="327813"/>
                </a:lnTo>
                <a:lnTo>
                  <a:pt x="42869" y="329984"/>
                </a:lnTo>
                <a:lnTo>
                  <a:pt x="58837" y="338020"/>
                </a:lnTo>
                <a:lnTo>
                  <a:pt x="62081" y="340599"/>
                </a:lnTo>
                <a:lnTo>
                  <a:pt x="64244" y="343271"/>
                </a:lnTo>
                <a:lnTo>
                  <a:pt x="65687" y="346005"/>
                </a:lnTo>
                <a:lnTo>
                  <a:pt x="68553" y="347827"/>
                </a:lnTo>
                <a:lnTo>
                  <a:pt x="76818" y="349852"/>
                </a:lnTo>
                <a:lnTo>
                  <a:pt x="84301" y="350752"/>
                </a:lnTo>
                <a:lnTo>
                  <a:pt x="87630" y="350992"/>
                </a:lnTo>
                <a:lnTo>
                  <a:pt x="91754" y="352105"/>
                </a:lnTo>
                <a:lnTo>
                  <a:pt x="96409" y="353799"/>
                </a:lnTo>
                <a:lnTo>
                  <a:pt x="101417" y="355881"/>
                </a:lnTo>
                <a:lnTo>
                  <a:pt x="109521" y="358194"/>
                </a:lnTo>
                <a:lnTo>
                  <a:pt x="117251" y="359222"/>
                </a:lnTo>
                <a:lnTo>
                  <a:pt x="121979" y="359496"/>
                </a:lnTo>
                <a:lnTo>
                  <a:pt x="127037" y="359679"/>
                </a:lnTo>
                <a:lnTo>
                  <a:pt x="131360" y="358849"/>
                </a:lnTo>
                <a:lnTo>
                  <a:pt x="138705" y="355385"/>
                </a:lnTo>
                <a:lnTo>
                  <a:pt x="142949" y="354081"/>
                </a:lnTo>
                <a:lnTo>
                  <a:pt x="147684" y="353211"/>
                </a:lnTo>
                <a:lnTo>
                  <a:pt x="152745" y="352632"/>
                </a:lnTo>
                <a:lnTo>
                  <a:pt x="160909" y="351987"/>
                </a:lnTo>
                <a:lnTo>
                  <a:pt x="164419" y="351816"/>
                </a:lnTo>
                <a:lnTo>
                  <a:pt x="167713" y="350749"/>
                </a:lnTo>
                <a:lnTo>
                  <a:pt x="173911" y="347023"/>
                </a:lnTo>
                <a:lnTo>
                  <a:pt x="182381" y="342192"/>
                </a:lnTo>
                <a:lnTo>
                  <a:pt x="187307" y="339571"/>
                </a:lnTo>
                <a:lnTo>
                  <a:pt x="195320" y="334117"/>
                </a:lnTo>
                <a:lnTo>
                  <a:pt x="202056" y="328519"/>
                </a:lnTo>
                <a:lnTo>
                  <a:pt x="208225" y="322856"/>
                </a:lnTo>
                <a:lnTo>
                  <a:pt x="217053" y="314312"/>
                </a:lnTo>
                <a:lnTo>
                  <a:pt x="225701" y="305748"/>
                </a:lnTo>
                <a:lnTo>
                  <a:pt x="231434" y="297496"/>
                </a:lnTo>
                <a:lnTo>
                  <a:pt x="237157" y="288430"/>
                </a:lnTo>
                <a:lnTo>
                  <a:pt x="242875" y="281226"/>
                </a:lnTo>
                <a:lnTo>
                  <a:pt x="244781" y="277019"/>
                </a:lnTo>
                <a:lnTo>
                  <a:pt x="246899" y="267264"/>
                </a:lnTo>
                <a:lnTo>
                  <a:pt x="250380" y="259119"/>
                </a:lnTo>
                <a:lnTo>
                  <a:pt x="252642" y="255613"/>
                </a:lnTo>
                <a:lnTo>
                  <a:pt x="255155" y="246638"/>
                </a:lnTo>
                <a:lnTo>
                  <a:pt x="255825" y="241578"/>
                </a:lnTo>
                <a:lnTo>
                  <a:pt x="259110" y="233415"/>
                </a:lnTo>
                <a:lnTo>
                  <a:pt x="263745" y="225660"/>
                </a:lnTo>
                <a:lnTo>
                  <a:pt x="268980" y="215863"/>
                </a:lnTo>
                <a:lnTo>
                  <a:pt x="271941" y="207699"/>
                </a:lnTo>
                <a:lnTo>
                  <a:pt x="273258" y="199943"/>
                </a:lnTo>
                <a:lnTo>
                  <a:pt x="273843" y="190146"/>
                </a:lnTo>
                <a:lnTo>
                  <a:pt x="274103" y="181981"/>
                </a:lnTo>
                <a:lnTo>
                  <a:pt x="274249" y="169490"/>
                </a:lnTo>
                <a:lnTo>
                  <a:pt x="274270" y="164429"/>
                </a:lnTo>
                <a:lnTo>
                  <a:pt x="273331" y="160101"/>
                </a:lnTo>
                <a:lnTo>
                  <a:pt x="269748" y="152753"/>
                </a:lnTo>
                <a:lnTo>
                  <a:pt x="267520" y="143773"/>
                </a:lnTo>
                <a:lnTo>
                  <a:pt x="266926" y="138711"/>
                </a:lnTo>
                <a:lnTo>
                  <a:pt x="265578" y="134384"/>
                </a:lnTo>
                <a:lnTo>
                  <a:pt x="260081" y="123743"/>
                </a:lnTo>
                <a:lnTo>
                  <a:pt x="257077" y="114558"/>
                </a:lnTo>
                <a:lnTo>
                  <a:pt x="250578" y="105804"/>
                </a:lnTo>
                <a:lnTo>
                  <a:pt x="242619" y="96225"/>
                </a:lnTo>
                <a:lnTo>
                  <a:pt x="237048" y="86899"/>
                </a:lnTo>
                <a:lnTo>
                  <a:pt x="233937" y="78944"/>
                </a:lnTo>
                <a:lnTo>
                  <a:pt x="233108" y="75489"/>
                </a:lnTo>
                <a:lnTo>
                  <a:pt x="229646" y="69111"/>
                </a:lnTo>
                <a:lnTo>
                  <a:pt x="222342" y="60164"/>
                </a:lnTo>
                <a:lnTo>
                  <a:pt x="214145" y="51481"/>
                </a:lnTo>
                <a:lnTo>
                  <a:pt x="211340" y="48609"/>
                </a:lnTo>
                <a:lnTo>
                  <a:pt x="208518" y="46693"/>
                </a:lnTo>
                <a:lnTo>
                  <a:pt x="199995" y="43045"/>
                </a:lnTo>
                <a:lnTo>
                  <a:pt x="194291" y="38816"/>
                </a:lnTo>
                <a:lnTo>
                  <a:pt x="186042" y="33761"/>
                </a:lnTo>
                <a:lnTo>
                  <a:pt x="181174" y="31080"/>
                </a:lnTo>
                <a:lnTo>
                  <a:pt x="173227" y="25561"/>
                </a:lnTo>
                <a:lnTo>
                  <a:pt x="166520" y="19932"/>
                </a:lnTo>
                <a:lnTo>
                  <a:pt x="160363" y="14256"/>
                </a:lnTo>
                <a:lnTo>
                  <a:pt x="157388" y="12362"/>
                </a:lnTo>
                <a:lnTo>
                  <a:pt x="151542" y="10256"/>
                </a:lnTo>
                <a:lnTo>
                  <a:pt x="145770" y="6780"/>
                </a:lnTo>
                <a:lnTo>
                  <a:pt x="142897" y="4520"/>
                </a:lnTo>
                <a:lnTo>
                  <a:pt x="137165" y="2009"/>
                </a:lnTo>
                <a:lnTo>
                  <a:pt x="131441" y="892"/>
                </a:lnTo>
                <a:lnTo>
                  <a:pt x="125723" y="396"/>
                </a:lnTo>
                <a:lnTo>
                  <a:pt x="120007" y="176"/>
                </a:lnTo>
                <a:lnTo>
                  <a:pt x="113339" y="78"/>
                </a:lnTo>
                <a:lnTo>
                  <a:pt x="6857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33"/>
          <p:cNvSpPr/>
          <p:nvPr/>
        </p:nvSpPr>
        <p:spPr>
          <a:xfrm>
            <a:off x="3251949" y="3540442"/>
            <a:ext cx="222772" cy="788671"/>
          </a:xfrm>
          <a:custGeom>
            <a:avLst/>
            <a:gdLst/>
            <a:ahLst/>
            <a:cxnLst/>
            <a:rect l="0" t="0" r="0" b="0"/>
            <a:pathLst>
              <a:path w="222772" h="788671">
                <a:moveTo>
                  <a:pt x="222771" y="0"/>
                </a:moveTo>
                <a:lnTo>
                  <a:pt x="218220" y="0"/>
                </a:lnTo>
                <a:lnTo>
                  <a:pt x="215927" y="953"/>
                </a:lnTo>
                <a:lnTo>
                  <a:pt x="210839" y="4551"/>
                </a:lnTo>
                <a:lnTo>
                  <a:pt x="209101" y="6844"/>
                </a:lnTo>
                <a:lnTo>
                  <a:pt x="207942" y="9325"/>
                </a:lnTo>
                <a:lnTo>
                  <a:pt x="207170" y="11932"/>
                </a:lnTo>
                <a:lnTo>
                  <a:pt x="203772" y="17368"/>
                </a:lnTo>
                <a:lnTo>
                  <a:pt x="201532" y="20151"/>
                </a:lnTo>
                <a:lnTo>
                  <a:pt x="200039" y="22959"/>
                </a:lnTo>
                <a:lnTo>
                  <a:pt x="198380" y="28619"/>
                </a:lnTo>
                <a:lnTo>
                  <a:pt x="196033" y="31462"/>
                </a:lnTo>
                <a:lnTo>
                  <a:pt x="192563" y="34310"/>
                </a:lnTo>
                <a:lnTo>
                  <a:pt x="188345" y="37161"/>
                </a:lnTo>
                <a:lnTo>
                  <a:pt x="184580" y="40014"/>
                </a:lnTo>
                <a:lnTo>
                  <a:pt x="177857" y="45724"/>
                </a:lnTo>
                <a:lnTo>
                  <a:pt x="171694" y="53977"/>
                </a:lnTo>
                <a:lnTo>
                  <a:pt x="164827" y="63995"/>
                </a:lnTo>
                <a:lnTo>
                  <a:pt x="160329" y="69333"/>
                </a:lnTo>
                <a:lnTo>
                  <a:pt x="155425" y="74797"/>
                </a:lnTo>
                <a:lnTo>
                  <a:pt x="151204" y="80345"/>
                </a:lnTo>
                <a:lnTo>
                  <a:pt x="147437" y="85948"/>
                </a:lnTo>
                <a:lnTo>
                  <a:pt x="143973" y="91589"/>
                </a:lnTo>
                <a:lnTo>
                  <a:pt x="139759" y="97254"/>
                </a:lnTo>
                <a:lnTo>
                  <a:pt x="135045" y="102936"/>
                </a:lnTo>
                <a:lnTo>
                  <a:pt x="129996" y="108629"/>
                </a:lnTo>
                <a:lnTo>
                  <a:pt x="125679" y="114329"/>
                </a:lnTo>
                <a:lnTo>
                  <a:pt x="121848" y="120035"/>
                </a:lnTo>
                <a:lnTo>
                  <a:pt x="118341" y="125743"/>
                </a:lnTo>
                <a:lnTo>
                  <a:pt x="104304" y="147430"/>
                </a:lnTo>
                <a:lnTo>
                  <a:pt x="99025" y="154484"/>
                </a:lnTo>
                <a:lnTo>
                  <a:pt x="93601" y="161092"/>
                </a:lnTo>
                <a:lnTo>
                  <a:pt x="88080" y="167402"/>
                </a:lnTo>
                <a:lnTo>
                  <a:pt x="83447" y="174466"/>
                </a:lnTo>
                <a:lnTo>
                  <a:pt x="79406" y="182033"/>
                </a:lnTo>
                <a:lnTo>
                  <a:pt x="72375" y="197109"/>
                </a:lnTo>
                <a:lnTo>
                  <a:pt x="66076" y="210159"/>
                </a:lnTo>
                <a:lnTo>
                  <a:pt x="60101" y="224849"/>
                </a:lnTo>
                <a:lnTo>
                  <a:pt x="54270" y="240903"/>
                </a:lnTo>
                <a:lnTo>
                  <a:pt x="39903" y="283008"/>
                </a:lnTo>
                <a:lnTo>
                  <a:pt x="34181" y="297549"/>
                </a:lnTo>
                <a:lnTo>
                  <a:pt x="28463" y="311314"/>
                </a:lnTo>
                <a:lnTo>
                  <a:pt x="22747" y="326957"/>
                </a:lnTo>
                <a:lnTo>
                  <a:pt x="19571" y="343434"/>
                </a:lnTo>
                <a:lnTo>
                  <a:pt x="17207" y="360283"/>
                </a:lnTo>
                <a:lnTo>
                  <a:pt x="12981" y="377295"/>
                </a:lnTo>
                <a:lnTo>
                  <a:pt x="10468" y="394382"/>
                </a:lnTo>
                <a:lnTo>
                  <a:pt x="8399" y="412453"/>
                </a:lnTo>
                <a:lnTo>
                  <a:pt x="4304" y="433185"/>
                </a:lnTo>
                <a:lnTo>
                  <a:pt x="1195" y="457175"/>
                </a:lnTo>
                <a:lnTo>
                  <a:pt x="467" y="475287"/>
                </a:lnTo>
                <a:lnTo>
                  <a:pt x="0" y="508856"/>
                </a:lnTo>
                <a:lnTo>
                  <a:pt x="4470" y="532407"/>
                </a:lnTo>
                <a:lnTo>
                  <a:pt x="7276" y="552932"/>
                </a:lnTo>
                <a:lnTo>
                  <a:pt x="8108" y="575629"/>
                </a:lnTo>
                <a:lnTo>
                  <a:pt x="10842" y="589528"/>
                </a:lnTo>
                <a:lnTo>
                  <a:pt x="20359" y="618523"/>
                </a:lnTo>
                <a:lnTo>
                  <a:pt x="25812" y="632404"/>
                </a:lnTo>
                <a:lnTo>
                  <a:pt x="31411" y="644924"/>
                </a:lnTo>
                <a:lnTo>
                  <a:pt x="39918" y="662682"/>
                </a:lnTo>
                <a:lnTo>
                  <a:pt x="45617" y="674255"/>
                </a:lnTo>
                <a:lnTo>
                  <a:pt x="49423" y="680008"/>
                </a:lnTo>
                <a:lnTo>
                  <a:pt x="53866" y="685749"/>
                </a:lnTo>
                <a:lnTo>
                  <a:pt x="58733" y="691481"/>
                </a:lnTo>
                <a:lnTo>
                  <a:pt x="62929" y="697207"/>
                </a:lnTo>
                <a:lnTo>
                  <a:pt x="66680" y="702930"/>
                </a:lnTo>
                <a:lnTo>
                  <a:pt x="73387" y="713416"/>
                </a:lnTo>
                <a:lnTo>
                  <a:pt x="79542" y="721251"/>
                </a:lnTo>
                <a:lnTo>
                  <a:pt x="85454" y="730449"/>
                </a:lnTo>
                <a:lnTo>
                  <a:pt x="88363" y="735568"/>
                </a:lnTo>
                <a:lnTo>
                  <a:pt x="92208" y="738981"/>
                </a:lnTo>
                <a:lnTo>
                  <a:pt x="96677" y="741257"/>
                </a:lnTo>
                <a:lnTo>
                  <a:pt x="101561" y="742774"/>
                </a:lnTo>
                <a:lnTo>
                  <a:pt x="105769" y="744737"/>
                </a:lnTo>
                <a:lnTo>
                  <a:pt x="109527" y="746999"/>
                </a:lnTo>
                <a:lnTo>
                  <a:pt x="116242" y="752052"/>
                </a:lnTo>
                <a:lnTo>
                  <a:pt x="122402" y="757473"/>
                </a:lnTo>
                <a:lnTo>
                  <a:pt x="124426" y="760252"/>
                </a:lnTo>
                <a:lnTo>
                  <a:pt x="126675" y="765880"/>
                </a:lnTo>
                <a:lnTo>
                  <a:pt x="128226" y="767762"/>
                </a:lnTo>
                <a:lnTo>
                  <a:pt x="130214" y="769016"/>
                </a:lnTo>
                <a:lnTo>
                  <a:pt x="132491" y="769852"/>
                </a:lnTo>
                <a:lnTo>
                  <a:pt x="137561" y="773322"/>
                </a:lnTo>
                <a:lnTo>
                  <a:pt x="144027" y="778759"/>
                </a:lnTo>
                <a:lnTo>
                  <a:pt x="147450" y="779503"/>
                </a:lnTo>
                <a:lnTo>
                  <a:pt x="149698" y="779701"/>
                </a:lnTo>
                <a:lnTo>
                  <a:pt x="151195" y="780786"/>
                </a:lnTo>
                <a:lnTo>
                  <a:pt x="152193" y="782461"/>
                </a:lnTo>
                <a:lnTo>
                  <a:pt x="152859" y="784531"/>
                </a:lnTo>
                <a:lnTo>
                  <a:pt x="154255" y="785910"/>
                </a:lnTo>
                <a:lnTo>
                  <a:pt x="156139" y="786831"/>
                </a:lnTo>
                <a:lnTo>
                  <a:pt x="162763" y="7886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34"/>
          <p:cNvSpPr/>
          <p:nvPr/>
        </p:nvSpPr>
        <p:spPr>
          <a:xfrm>
            <a:off x="4794884" y="3446145"/>
            <a:ext cx="180011" cy="771526"/>
          </a:xfrm>
          <a:custGeom>
            <a:avLst/>
            <a:gdLst/>
            <a:ahLst/>
            <a:cxnLst/>
            <a:rect l="0" t="0" r="0" b="0"/>
            <a:pathLst>
              <a:path w="180011" h="771526">
                <a:moveTo>
                  <a:pt x="8573" y="0"/>
                </a:moveTo>
                <a:lnTo>
                  <a:pt x="24495" y="0"/>
                </a:lnTo>
                <a:lnTo>
                  <a:pt x="24903" y="952"/>
                </a:lnTo>
                <a:lnTo>
                  <a:pt x="25356" y="4550"/>
                </a:lnTo>
                <a:lnTo>
                  <a:pt x="26429" y="6844"/>
                </a:lnTo>
                <a:lnTo>
                  <a:pt x="31538" y="14622"/>
                </a:lnTo>
                <a:lnTo>
                  <a:pt x="34428" y="22959"/>
                </a:lnTo>
                <a:lnTo>
                  <a:pt x="38479" y="28619"/>
                </a:lnTo>
                <a:lnTo>
                  <a:pt x="43455" y="34309"/>
                </a:lnTo>
                <a:lnTo>
                  <a:pt x="46115" y="37160"/>
                </a:lnTo>
                <a:lnTo>
                  <a:pt x="58960" y="50274"/>
                </a:lnTo>
                <a:lnTo>
                  <a:pt x="64072" y="54471"/>
                </a:lnTo>
                <a:lnTo>
                  <a:pt x="69385" y="58222"/>
                </a:lnTo>
                <a:lnTo>
                  <a:pt x="74832" y="61674"/>
                </a:lnTo>
                <a:lnTo>
                  <a:pt x="79415" y="65881"/>
                </a:lnTo>
                <a:lnTo>
                  <a:pt x="83424" y="70591"/>
                </a:lnTo>
                <a:lnTo>
                  <a:pt x="87049" y="75635"/>
                </a:lnTo>
                <a:lnTo>
                  <a:pt x="91370" y="80903"/>
                </a:lnTo>
                <a:lnTo>
                  <a:pt x="96156" y="86321"/>
                </a:lnTo>
                <a:lnTo>
                  <a:pt x="101252" y="91837"/>
                </a:lnTo>
                <a:lnTo>
                  <a:pt x="105601" y="97419"/>
                </a:lnTo>
                <a:lnTo>
                  <a:pt x="109454" y="103046"/>
                </a:lnTo>
                <a:lnTo>
                  <a:pt x="112974" y="108702"/>
                </a:lnTo>
                <a:lnTo>
                  <a:pt x="116274" y="115331"/>
                </a:lnTo>
                <a:lnTo>
                  <a:pt x="119426" y="122607"/>
                </a:lnTo>
                <a:lnTo>
                  <a:pt x="122480" y="130315"/>
                </a:lnTo>
                <a:lnTo>
                  <a:pt x="126421" y="137359"/>
                </a:lnTo>
                <a:lnTo>
                  <a:pt x="130954" y="143960"/>
                </a:lnTo>
                <a:lnTo>
                  <a:pt x="135880" y="150266"/>
                </a:lnTo>
                <a:lnTo>
                  <a:pt x="140117" y="157327"/>
                </a:lnTo>
                <a:lnTo>
                  <a:pt x="143894" y="164892"/>
                </a:lnTo>
                <a:lnTo>
                  <a:pt x="147364" y="172793"/>
                </a:lnTo>
                <a:lnTo>
                  <a:pt x="150631" y="180918"/>
                </a:lnTo>
                <a:lnTo>
                  <a:pt x="156800" y="197565"/>
                </a:lnTo>
                <a:lnTo>
                  <a:pt x="159779" y="205053"/>
                </a:lnTo>
                <a:lnTo>
                  <a:pt x="162717" y="211949"/>
                </a:lnTo>
                <a:lnTo>
                  <a:pt x="165628" y="218452"/>
                </a:lnTo>
                <a:lnTo>
                  <a:pt x="168521" y="225644"/>
                </a:lnTo>
                <a:lnTo>
                  <a:pt x="174276" y="241256"/>
                </a:lnTo>
                <a:lnTo>
                  <a:pt x="177469" y="257720"/>
                </a:lnTo>
                <a:lnTo>
                  <a:pt x="178887" y="274562"/>
                </a:lnTo>
                <a:lnTo>
                  <a:pt x="179518" y="291572"/>
                </a:lnTo>
                <a:lnTo>
                  <a:pt x="179923" y="331667"/>
                </a:lnTo>
                <a:lnTo>
                  <a:pt x="180010" y="381390"/>
                </a:lnTo>
                <a:lnTo>
                  <a:pt x="177477" y="400964"/>
                </a:lnTo>
                <a:lnTo>
                  <a:pt x="173177" y="420141"/>
                </a:lnTo>
                <a:lnTo>
                  <a:pt x="159872" y="474732"/>
                </a:lnTo>
                <a:lnTo>
                  <a:pt x="157064" y="485081"/>
                </a:lnTo>
                <a:lnTo>
                  <a:pt x="148561" y="514250"/>
                </a:lnTo>
                <a:lnTo>
                  <a:pt x="142863" y="535578"/>
                </a:lnTo>
                <a:lnTo>
                  <a:pt x="139057" y="545647"/>
                </a:lnTo>
                <a:lnTo>
                  <a:pt x="134615" y="555217"/>
                </a:lnTo>
                <a:lnTo>
                  <a:pt x="129749" y="564455"/>
                </a:lnTo>
                <a:lnTo>
                  <a:pt x="125552" y="573470"/>
                </a:lnTo>
                <a:lnTo>
                  <a:pt x="121801" y="582338"/>
                </a:lnTo>
                <a:lnTo>
                  <a:pt x="118349" y="591108"/>
                </a:lnTo>
                <a:lnTo>
                  <a:pt x="114142" y="599812"/>
                </a:lnTo>
                <a:lnTo>
                  <a:pt x="109432" y="608472"/>
                </a:lnTo>
                <a:lnTo>
                  <a:pt x="104388" y="617103"/>
                </a:lnTo>
                <a:lnTo>
                  <a:pt x="100072" y="625714"/>
                </a:lnTo>
                <a:lnTo>
                  <a:pt x="96242" y="634313"/>
                </a:lnTo>
                <a:lnTo>
                  <a:pt x="92737" y="642902"/>
                </a:lnTo>
                <a:lnTo>
                  <a:pt x="89447" y="650534"/>
                </a:lnTo>
                <a:lnTo>
                  <a:pt x="83252" y="664094"/>
                </a:lnTo>
                <a:lnTo>
                  <a:pt x="74409" y="682437"/>
                </a:lnTo>
                <a:lnTo>
                  <a:pt x="70562" y="688320"/>
                </a:lnTo>
                <a:lnTo>
                  <a:pt x="66091" y="694148"/>
                </a:lnTo>
                <a:lnTo>
                  <a:pt x="61206" y="699937"/>
                </a:lnTo>
                <a:lnTo>
                  <a:pt x="56996" y="704750"/>
                </a:lnTo>
                <a:lnTo>
                  <a:pt x="49779" y="712637"/>
                </a:lnTo>
                <a:lnTo>
                  <a:pt x="46522" y="717026"/>
                </a:lnTo>
                <a:lnTo>
                  <a:pt x="43397" y="721857"/>
                </a:lnTo>
                <a:lnTo>
                  <a:pt x="40361" y="726983"/>
                </a:lnTo>
                <a:lnTo>
                  <a:pt x="37385" y="731353"/>
                </a:lnTo>
                <a:lnTo>
                  <a:pt x="34449" y="735218"/>
                </a:lnTo>
                <a:lnTo>
                  <a:pt x="31538" y="738748"/>
                </a:lnTo>
                <a:lnTo>
                  <a:pt x="28646" y="741101"/>
                </a:lnTo>
                <a:lnTo>
                  <a:pt x="25765" y="742670"/>
                </a:lnTo>
                <a:lnTo>
                  <a:pt x="22892" y="743715"/>
                </a:lnTo>
                <a:lnTo>
                  <a:pt x="20977" y="745365"/>
                </a:lnTo>
                <a:lnTo>
                  <a:pt x="19699" y="747418"/>
                </a:lnTo>
                <a:lnTo>
                  <a:pt x="18848" y="749738"/>
                </a:lnTo>
                <a:lnTo>
                  <a:pt x="15362" y="754857"/>
                </a:lnTo>
                <a:lnTo>
                  <a:pt x="9914" y="761353"/>
                </a:lnTo>
                <a:lnTo>
                  <a:pt x="8515" y="761886"/>
                </a:lnTo>
                <a:lnTo>
                  <a:pt x="2947" y="762636"/>
                </a:lnTo>
                <a:lnTo>
                  <a:pt x="388" y="762910"/>
                </a:lnTo>
                <a:lnTo>
                  <a:pt x="0" y="7715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35"/>
          <p:cNvSpPr/>
          <p:nvPr/>
        </p:nvSpPr>
        <p:spPr>
          <a:xfrm>
            <a:off x="2728912" y="2983230"/>
            <a:ext cx="2850151" cy="514350"/>
          </a:xfrm>
          <a:custGeom>
            <a:avLst/>
            <a:gdLst/>
            <a:ahLst/>
            <a:cxnLst/>
            <a:rect l="0" t="0" r="0" b="0"/>
            <a:pathLst>
              <a:path w="2850151" h="514350">
                <a:moveTo>
                  <a:pt x="0" y="94297"/>
                </a:moveTo>
                <a:lnTo>
                  <a:pt x="0" y="110146"/>
                </a:lnTo>
                <a:lnTo>
                  <a:pt x="5892" y="118030"/>
                </a:lnTo>
                <a:lnTo>
                  <a:pt x="8219" y="127009"/>
                </a:lnTo>
                <a:lnTo>
                  <a:pt x="8542" y="140380"/>
                </a:lnTo>
                <a:lnTo>
                  <a:pt x="9504" y="143117"/>
                </a:lnTo>
                <a:lnTo>
                  <a:pt x="14458" y="151519"/>
                </a:lnTo>
                <a:lnTo>
                  <a:pt x="15951" y="157194"/>
                </a:lnTo>
                <a:lnTo>
                  <a:pt x="16988" y="171454"/>
                </a:lnTo>
                <a:lnTo>
                  <a:pt x="17114" y="182881"/>
                </a:lnTo>
                <a:lnTo>
                  <a:pt x="16172" y="185738"/>
                </a:lnTo>
                <a:lnTo>
                  <a:pt x="11247" y="194310"/>
                </a:lnTo>
                <a:lnTo>
                  <a:pt x="9761" y="200025"/>
                </a:lnTo>
                <a:lnTo>
                  <a:pt x="10318" y="202882"/>
                </a:lnTo>
                <a:lnTo>
                  <a:pt x="14699" y="211455"/>
                </a:lnTo>
                <a:lnTo>
                  <a:pt x="16058" y="217170"/>
                </a:lnTo>
                <a:lnTo>
                  <a:pt x="17002" y="231457"/>
                </a:lnTo>
                <a:lnTo>
                  <a:pt x="17126" y="245745"/>
                </a:lnTo>
                <a:lnTo>
                  <a:pt x="17143" y="260032"/>
                </a:lnTo>
                <a:lnTo>
                  <a:pt x="16191" y="262889"/>
                </a:lnTo>
                <a:lnTo>
                  <a:pt x="11253" y="271462"/>
                </a:lnTo>
                <a:lnTo>
                  <a:pt x="9764" y="277177"/>
                </a:lnTo>
                <a:lnTo>
                  <a:pt x="8729" y="291465"/>
                </a:lnTo>
                <a:lnTo>
                  <a:pt x="8677" y="294322"/>
                </a:lnTo>
                <a:lnTo>
                  <a:pt x="9595" y="297179"/>
                </a:lnTo>
                <a:lnTo>
                  <a:pt x="14485" y="305752"/>
                </a:lnTo>
                <a:lnTo>
                  <a:pt x="15962" y="311467"/>
                </a:lnTo>
                <a:lnTo>
                  <a:pt x="16989" y="325755"/>
                </a:lnTo>
                <a:lnTo>
                  <a:pt x="17041" y="328612"/>
                </a:lnTo>
                <a:lnTo>
                  <a:pt x="18028" y="331470"/>
                </a:lnTo>
                <a:lnTo>
                  <a:pt x="23016" y="340042"/>
                </a:lnTo>
                <a:lnTo>
                  <a:pt x="24517" y="345757"/>
                </a:lnTo>
                <a:lnTo>
                  <a:pt x="25559" y="360045"/>
                </a:lnTo>
                <a:lnTo>
                  <a:pt x="25612" y="362902"/>
                </a:lnTo>
                <a:lnTo>
                  <a:pt x="26600" y="365760"/>
                </a:lnTo>
                <a:lnTo>
                  <a:pt x="31588" y="374332"/>
                </a:lnTo>
                <a:lnTo>
                  <a:pt x="33089" y="380047"/>
                </a:lnTo>
                <a:lnTo>
                  <a:pt x="34132" y="394335"/>
                </a:lnTo>
                <a:lnTo>
                  <a:pt x="34185" y="397192"/>
                </a:lnTo>
                <a:lnTo>
                  <a:pt x="35172" y="400049"/>
                </a:lnTo>
                <a:lnTo>
                  <a:pt x="40161" y="408622"/>
                </a:lnTo>
                <a:lnTo>
                  <a:pt x="41662" y="414337"/>
                </a:lnTo>
                <a:lnTo>
                  <a:pt x="42704" y="428624"/>
                </a:lnTo>
                <a:lnTo>
                  <a:pt x="42757" y="431482"/>
                </a:lnTo>
                <a:lnTo>
                  <a:pt x="41840" y="434340"/>
                </a:lnTo>
                <a:lnTo>
                  <a:pt x="36950" y="442912"/>
                </a:lnTo>
                <a:lnTo>
                  <a:pt x="35472" y="448627"/>
                </a:lnTo>
                <a:lnTo>
                  <a:pt x="34359" y="462738"/>
                </a:lnTo>
                <a:lnTo>
                  <a:pt x="34299" y="474698"/>
                </a:lnTo>
                <a:lnTo>
                  <a:pt x="35248" y="476485"/>
                </a:lnTo>
                <a:lnTo>
                  <a:pt x="36834" y="477676"/>
                </a:lnTo>
                <a:lnTo>
                  <a:pt x="38844" y="478471"/>
                </a:lnTo>
                <a:lnTo>
                  <a:pt x="40183" y="479953"/>
                </a:lnTo>
                <a:lnTo>
                  <a:pt x="41076" y="481894"/>
                </a:lnTo>
                <a:lnTo>
                  <a:pt x="42069" y="486589"/>
                </a:lnTo>
                <a:lnTo>
                  <a:pt x="42510" y="491852"/>
                </a:lnTo>
                <a:lnTo>
                  <a:pt x="43580" y="493636"/>
                </a:lnTo>
                <a:lnTo>
                  <a:pt x="45246" y="494826"/>
                </a:lnTo>
                <a:lnTo>
                  <a:pt x="47309" y="495619"/>
                </a:lnTo>
                <a:lnTo>
                  <a:pt x="48684" y="497100"/>
                </a:lnTo>
                <a:lnTo>
                  <a:pt x="49601" y="499040"/>
                </a:lnTo>
                <a:lnTo>
                  <a:pt x="50212" y="501286"/>
                </a:lnTo>
                <a:lnTo>
                  <a:pt x="51573" y="502783"/>
                </a:lnTo>
                <a:lnTo>
                  <a:pt x="53432" y="503781"/>
                </a:lnTo>
                <a:lnTo>
                  <a:pt x="58037" y="504890"/>
                </a:lnTo>
                <a:lnTo>
                  <a:pt x="67003" y="505660"/>
                </a:lnTo>
                <a:lnTo>
                  <a:pt x="75112" y="511646"/>
                </a:lnTo>
                <a:lnTo>
                  <a:pt x="80373" y="513148"/>
                </a:lnTo>
                <a:lnTo>
                  <a:pt x="164717" y="514349"/>
                </a:lnTo>
                <a:lnTo>
                  <a:pt x="186101" y="514349"/>
                </a:lnTo>
                <a:lnTo>
                  <a:pt x="197329" y="511810"/>
                </a:lnTo>
                <a:lnTo>
                  <a:pt x="211820" y="507565"/>
                </a:lnTo>
                <a:lnTo>
                  <a:pt x="241007" y="506012"/>
                </a:lnTo>
                <a:lnTo>
                  <a:pt x="260428" y="504895"/>
                </a:lnTo>
                <a:lnTo>
                  <a:pt x="302052" y="498005"/>
                </a:lnTo>
                <a:lnTo>
                  <a:pt x="338063" y="496322"/>
                </a:lnTo>
                <a:lnTo>
                  <a:pt x="373131" y="489833"/>
                </a:lnTo>
                <a:lnTo>
                  <a:pt x="422998" y="487750"/>
                </a:lnTo>
                <a:lnTo>
                  <a:pt x="463303" y="481260"/>
                </a:lnTo>
                <a:lnTo>
                  <a:pt x="548801" y="480074"/>
                </a:lnTo>
                <a:lnTo>
                  <a:pt x="590571" y="479109"/>
                </a:lnTo>
                <a:lnTo>
                  <a:pt x="619012" y="473275"/>
                </a:lnTo>
                <a:lnTo>
                  <a:pt x="702976" y="471518"/>
                </a:lnTo>
                <a:lnTo>
                  <a:pt x="763907" y="470536"/>
                </a:lnTo>
                <a:lnTo>
                  <a:pt x="845603" y="463150"/>
                </a:lnTo>
                <a:lnTo>
                  <a:pt x="893101" y="461983"/>
                </a:lnTo>
                <a:lnTo>
                  <a:pt x="969268" y="454578"/>
                </a:lnTo>
                <a:lnTo>
                  <a:pt x="1174402" y="454342"/>
                </a:lnTo>
                <a:lnTo>
                  <a:pt x="1260157" y="462679"/>
                </a:lnTo>
                <a:lnTo>
                  <a:pt x="1491605" y="462915"/>
                </a:lnTo>
                <a:lnTo>
                  <a:pt x="1525903" y="467853"/>
                </a:lnTo>
                <a:lnTo>
                  <a:pt x="1551622" y="465754"/>
                </a:lnTo>
                <a:lnTo>
                  <a:pt x="1639888" y="471363"/>
                </a:lnTo>
                <a:lnTo>
                  <a:pt x="1660384" y="470479"/>
                </a:lnTo>
                <a:lnTo>
                  <a:pt x="1731540" y="463266"/>
                </a:lnTo>
                <a:lnTo>
                  <a:pt x="1816809" y="461968"/>
                </a:lnTo>
                <a:lnTo>
                  <a:pt x="1868756" y="455137"/>
                </a:lnTo>
                <a:lnTo>
                  <a:pt x="1951848" y="454363"/>
                </a:lnTo>
                <a:lnTo>
                  <a:pt x="2005730" y="453392"/>
                </a:lnTo>
                <a:lnTo>
                  <a:pt x="2057379" y="446564"/>
                </a:lnTo>
                <a:lnTo>
                  <a:pt x="2143125" y="445783"/>
                </a:lnTo>
                <a:lnTo>
                  <a:pt x="2590200" y="445770"/>
                </a:lnTo>
                <a:lnTo>
                  <a:pt x="2604080" y="448310"/>
                </a:lnTo>
                <a:lnTo>
                  <a:pt x="2617551" y="451661"/>
                </a:lnTo>
                <a:lnTo>
                  <a:pt x="2703242" y="455289"/>
                </a:lnTo>
                <a:lnTo>
                  <a:pt x="2726064" y="461126"/>
                </a:lnTo>
                <a:lnTo>
                  <a:pt x="2804839" y="462914"/>
                </a:lnTo>
                <a:lnTo>
                  <a:pt x="2808105" y="461962"/>
                </a:lnTo>
                <a:lnTo>
                  <a:pt x="2817253" y="457023"/>
                </a:lnTo>
                <a:lnTo>
                  <a:pt x="2827200" y="454695"/>
                </a:lnTo>
                <a:lnTo>
                  <a:pt x="2832965" y="454447"/>
                </a:lnTo>
                <a:lnTo>
                  <a:pt x="2835428" y="453459"/>
                </a:lnTo>
                <a:lnTo>
                  <a:pt x="2844480" y="446970"/>
                </a:lnTo>
                <a:lnTo>
                  <a:pt x="2847904" y="446303"/>
                </a:lnTo>
                <a:lnTo>
                  <a:pt x="2850150" y="446125"/>
                </a:lnTo>
                <a:lnTo>
                  <a:pt x="2849742" y="445054"/>
                </a:lnTo>
                <a:lnTo>
                  <a:pt x="2844210" y="441324"/>
                </a:lnTo>
                <a:lnTo>
                  <a:pt x="2841972" y="438996"/>
                </a:lnTo>
                <a:lnTo>
                  <a:pt x="2840481" y="436491"/>
                </a:lnTo>
                <a:lnTo>
                  <a:pt x="2838823" y="431168"/>
                </a:lnTo>
                <a:lnTo>
                  <a:pt x="2837672" y="417153"/>
                </a:lnTo>
                <a:lnTo>
                  <a:pt x="2837549" y="408610"/>
                </a:lnTo>
                <a:lnTo>
                  <a:pt x="2832962" y="395495"/>
                </a:lnTo>
                <a:lnTo>
                  <a:pt x="2830121" y="384095"/>
                </a:lnTo>
                <a:lnTo>
                  <a:pt x="2829279" y="370134"/>
                </a:lnTo>
                <a:lnTo>
                  <a:pt x="2828995" y="354241"/>
                </a:lnTo>
                <a:lnTo>
                  <a:pt x="2828925" y="198802"/>
                </a:lnTo>
                <a:lnTo>
                  <a:pt x="2826385" y="188051"/>
                </a:lnTo>
                <a:lnTo>
                  <a:pt x="2822140" y="173829"/>
                </a:lnTo>
                <a:lnTo>
                  <a:pt x="2820706" y="160490"/>
                </a:lnTo>
                <a:lnTo>
                  <a:pt x="2820399" y="145794"/>
                </a:lnTo>
                <a:lnTo>
                  <a:pt x="2820383" y="142916"/>
                </a:lnTo>
                <a:lnTo>
                  <a:pt x="2819421" y="140045"/>
                </a:lnTo>
                <a:lnTo>
                  <a:pt x="2814467" y="131453"/>
                </a:lnTo>
                <a:lnTo>
                  <a:pt x="2811624" y="122874"/>
                </a:lnTo>
                <a:lnTo>
                  <a:pt x="2805172" y="114300"/>
                </a:lnTo>
                <a:lnTo>
                  <a:pt x="2799953" y="108585"/>
                </a:lnTo>
                <a:lnTo>
                  <a:pt x="2798180" y="105727"/>
                </a:lnTo>
                <a:lnTo>
                  <a:pt x="2796211" y="100012"/>
                </a:lnTo>
                <a:lnTo>
                  <a:pt x="2794733" y="98107"/>
                </a:lnTo>
                <a:lnTo>
                  <a:pt x="2792795" y="96837"/>
                </a:lnTo>
                <a:lnTo>
                  <a:pt x="2790551" y="95990"/>
                </a:lnTo>
                <a:lnTo>
                  <a:pt x="2780105" y="88740"/>
                </a:lnTo>
                <a:lnTo>
                  <a:pt x="2771703" y="85666"/>
                </a:lnTo>
                <a:lnTo>
                  <a:pt x="2763181" y="80098"/>
                </a:lnTo>
                <a:lnTo>
                  <a:pt x="2757478" y="78461"/>
                </a:lnTo>
                <a:lnTo>
                  <a:pt x="2745103" y="76458"/>
                </a:lnTo>
                <a:lnTo>
                  <a:pt x="2730641" y="71338"/>
                </a:lnTo>
                <a:lnTo>
                  <a:pt x="2691699" y="66201"/>
                </a:lnTo>
                <a:lnTo>
                  <a:pt x="2680306" y="62760"/>
                </a:lnTo>
                <a:lnTo>
                  <a:pt x="2645090" y="60249"/>
                </a:lnTo>
                <a:lnTo>
                  <a:pt x="2623008" y="59126"/>
                </a:lnTo>
                <a:lnTo>
                  <a:pt x="2595457" y="53236"/>
                </a:lnTo>
                <a:lnTo>
                  <a:pt x="2552641" y="49053"/>
                </a:lnTo>
                <a:lnTo>
                  <a:pt x="2528306" y="44697"/>
                </a:lnTo>
                <a:lnTo>
                  <a:pt x="2502998" y="40866"/>
                </a:lnTo>
                <a:lnTo>
                  <a:pt x="2477401" y="36238"/>
                </a:lnTo>
                <a:lnTo>
                  <a:pt x="2426013" y="31921"/>
                </a:lnTo>
                <a:lnTo>
                  <a:pt x="2400299" y="27555"/>
                </a:lnTo>
                <a:lnTo>
                  <a:pt x="2374582" y="23722"/>
                </a:lnTo>
                <a:lnTo>
                  <a:pt x="2348865" y="19093"/>
                </a:lnTo>
                <a:lnTo>
                  <a:pt x="2264927" y="14655"/>
                </a:lnTo>
                <a:lnTo>
                  <a:pt x="2235412" y="10375"/>
                </a:lnTo>
                <a:lnTo>
                  <a:pt x="2157295" y="8678"/>
                </a:lnTo>
                <a:lnTo>
                  <a:pt x="2068508" y="533"/>
                </a:lnTo>
                <a:lnTo>
                  <a:pt x="1982869" y="21"/>
                </a:lnTo>
                <a:lnTo>
                  <a:pt x="1447440" y="0"/>
                </a:lnTo>
                <a:lnTo>
                  <a:pt x="1360084" y="7778"/>
                </a:lnTo>
                <a:lnTo>
                  <a:pt x="1277465" y="8525"/>
                </a:lnTo>
                <a:lnTo>
                  <a:pt x="1201951" y="11108"/>
                </a:lnTo>
                <a:lnTo>
                  <a:pt x="1129188" y="16615"/>
                </a:lnTo>
                <a:lnTo>
                  <a:pt x="1043350" y="17114"/>
                </a:lnTo>
                <a:lnTo>
                  <a:pt x="955220" y="24921"/>
                </a:lnTo>
                <a:lnTo>
                  <a:pt x="911386" y="28100"/>
                </a:lnTo>
                <a:lnTo>
                  <a:pt x="881228" y="32456"/>
                </a:lnTo>
                <a:lnTo>
                  <a:pt x="802856" y="34182"/>
                </a:lnTo>
                <a:lnTo>
                  <a:pt x="718299" y="44868"/>
                </a:lnTo>
                <a:lnTo>
                  <a:pt x="674016" y="50137"/>
                </a:lnTo>
                <a:lnTo>
                  <a:pt x="619713" y="53804"/>
                </a:lnTo>
                <a:lnTo>
                  <a:pt x="589701" y="58169"/>
                </a:lnTo>
                <a:lnTo>
                  <a:pt x="559219" y="62002"/>
                </a:lnTo>
                <a:lnTo>
                  <a:pt x="532090" y="66631"/>
                </a:lnTo>
                <a:lnTo>
                  <a:pt x="475867" y="70948"/>
                </a:lnTo>
                <a:lnTo>
                  <a:pt x="461052" y="74395"/>
                </a:lnTo>
                <a:lnTo>
                  <a:pt x="377158" y="85147"/>
                </a:lnTo>
                <a:lnTo>
                  <a:pt x="317339" y="86655"/>
                </a:lnTo>
                <a:lnTo>
                  <a:pt x="286147" y="93102"/>
                </a:lnTo>
                <a:lnTo>
                  <a:pt x="198865" y="94294"/>
                </a:lnTo>
                <a:lnTo>
                  <a:pt x="182537" y="94296"/>
                </a:lnTo>
                <a:lnTo>
                  <a:pt x="171297" y="96837"/>
                </a:lnTo>
                <a:lnTo>
                  <a:pt x="159952" y="100188"/>
                </a:lnTo>
                <a:lnTo>
                  <a:pt x="114475" y="102839"/>
                </a:lnTo>
                <a:lnTo>
                  <a:pt x="92396" y="110248"/>
                </a:lnTo>
                <a:lnTo>
                  <a:pt x="70541" y="112325"/>
                </a:lnTo>
                <a:lnTo>
                  <a:pt x="54327" y="118814"/>
                </a:lnTo>
                <a:lnTo>
                  <a:pt x="8572" y="12001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36"/>
          <p:cNvSpPr/>
          <p:nvPr/>
        </p:nvSpPr>
        <p:spPr>
          <a:xfrm>
            <a:off x="6115050" y="3017520"/>
            <a:ext cx="839673" cy="462916"/>
          </a:xfrm>
          <a:custGeom>
            <a:avLst/>
            <a:gdLst/>
            <a:ahLst/>
            <a:cxnLst/>
            <a:rect l="0" t="0" r="0" b="0"/>
            <a:pathLst>
              <a:path w="839673" h="462916">
                <a:moveTo>
                  <a:pt x="51434" y="0"/>
                </a:moveTo>
                <a:lnTo>
                  <a:pt x="51434" y="20399"/>
                </a:lnTo>
                <a:lnTo>
                  <a:pt x="50482" y="23125"/>
                </a:lnTo>
                <a:lnTo>
                  <a:pt x="45543" y="31510"/>
                </a:lnTo>
                <a:lnTo>
                  <a:pt x="44053" y="37182"/>
                </a:lnTo>
                <a:lnTo>
                  <a:pt x="43019" y="51439"/>
                </a:lnTo>
                <a:lnTo>
                  <a:pt x="42883" y="65723"/>
                </a:lnTo>
                <a:lnTo>
                  <a:pt x="42862" y="203239"/>
                </a:lnTo>
                <a:lnTo>
                  <a:pt x="40322" y="214471"/>
                </a:lnTo>
                <a:lnTo>
                  <a:pt x="36970" y="224860"/>
                </a:lnTo>
                <a:lnTo>
                  <a:pt x="35084" y="237017"/>
                </a:lnTo>
                <a:lnTo>
                  <a:pt x="34525" y="251307"/>
                </a:lnTo>
                <a:lnTo>
                  <a:pt x="34359" y="262951"/>
                </a:lnTo>
                <a:lnTo>
                  <a:pt x="34290" y="358839"/>
                </a:lnTo>
                <a:lnTo>
                  <a:pt x="35242" y="363051"/>
                </a:lnTo>
                <a:lnTo>
                  <a:pt x="41075" y="376654"/>
                </a:lnTo>
                <a:lnTo>
                  <a:pt x="42509" y="388514"/>
                </a:lnTo>
                <a:lnTo>
                  <a:pt x="42757" y="397161"/>
                </a:lnTo>
                <a:lnTo>
                  <a:pt x="45650" y="400029"/>
                </a:lnTo>
                <a:lnTo>
                  <a:pt x="56484" y="405755"/>
                </a:lnTo>
                <a:lnTo>
                  <a:pt x="69546" y="409783"/>
                </a:lnTo>
                <a:lnTo>
                  <a:pt x="72082" y="411301"/>
                </a:lnTo>
                <a:lnTo>
                  <a:pt x="73772" y="413266"/>
                </a:lnTo>
                <a:lnTo>
                  <a:pt x="74898" y="415528"/>
                </a:lnTo>
                <a:lnTo>
                  <a:pt x="76602" y="417036"/>
                </a:lnTo>
                <a:lnTo>
                  <a:pt x="78691" y="418042"/>
                </a:lnTo>
                <a:lnTo>
                  <a:pt x="81035" y="418712"/>
                </a:lnTo>
                <a:lnTo>
                  <a:pt x="82598" y="420111"/>
                </a:lnTo>
                <a:lnTo>
                  <a:pt x="83641" y="421996"/>
                </a:lnTo>
                <a:lnTo>
                  <a:pt x="84335" y="424206"/>
                </a:lnTo>
                <a:lnTo>
                  <a:pt x="85751" y="425679"/>
                </a:lnTo>
                <a:lnTo>
                  <a:pt x="87647" y="426661"/>
                </a:lnTo>
                <a:lnTo>
                  <a:pt x="89864" y="427315"/>
                </a:lnTo>
                <a:lnTo>
                  <a:pt x="94867" y="430583"/>
                </a:lnTo>
                <a:lnTo>
                  <a:pt x="97534" y="432788"/>
                </a:lnTo>
                <a:lnTo>
                  <a:pt x="100265" y="434257"/>
                </a:lnTo>
                <a:lnTo>
                  <a:pt x="108660" y="437279"/>
                </a:lnTo>
                <a:lnTo>
                  <a:pt x="117179" y="442830"/>
                </a:lnTo>
                <a:lnTo>
                  <a:pt x="122882" y="444463"/>
                </a:lnTo>
                <a:lnTo>
                  <a:pt x="141148" y="446464"/>
                </a:lnTo>
                <a:lnTo>
                  <a:pt x="164190" y="453116"/>
                </a:lnTo>
                <a:lnTo>
                  <a:pt x="184656" y="454100"/>
                </a:lnTo>
                <a:lnTo>
                  <a:pt x="214393" y="454310"/>
                </a:lnTo>
                <a:lnTo>
                  <a:pt x="234021" y="458884"/>
                </a:lnTo>
                <a:lnTo>
                  <a:pt x="253383" y="461720"/>
                </a:lnTo>
                <a:lnTo>
                  <a:pt x="275737" y="462560"/>
                </a:lnTo>
                <a:lnTo>
                  <a:pt x="358890" y="462905"/>
                </a:lnTo>
                <a:lnTo>
                  <a:pt x="621654" y="462915"/>
                </a:lnTo>
                <a:lnTo>
                  <a:pt x="641098" y="460375"/>
                </a:lnTo>
                <a:lnTo>
                  <a:pt x="659265" y="457023"/>
                </a:lnTo>
                <a:lnTo>
                  <a:pt x="676864" y="455534"/>
                </a:lnTo>
                <a:lnTo>
                  <a:pt x="696751" y="454871"/>
                </a:lnTo>
                <a:lnTo>
                  <a:pt x="751296" y="454389"/>
                </a:lnTo>
                <a:lnTo>
                  <a:pt x="828494" y="454342"/>
                </a:lnTo>
                <a:lnTo>
                  <a:pt x="830460" y="453390"/>
                </a:lnTo>
                <a:lnTo>
                  <a:pt x="835183" y="449792"/>
                </a:lnTo>
                <a:lnTo>
                  <a:pt x="836824" y="447498"/>
                </a:lnTo>
                <a:lnTo>
                  <a:pt x="838646" y="442411"/>
                </a:lnTo>
                <a:lnTo>
                  <a:pt x="839672" y="434191"/>
                </a:lnTo>
                <a:lnTo>
                  <a:pt x="838864" y="431383"/>
                </a:lnTo>
                <a:lnTo>
                  <a:pt x="834128" y="422880"/>
                </a:lnTo>
                <a:lnTo>
                  <a:pt x="832686" y="417181"/>
                </a:lnTo>
                <a:lnTo>
                  <a:pt x="829443" y="414329"/>
                </a:lnTo>
                <a:lnTo>
                  <a:pt x="818221" y="408618"/>
                </a:lnTo>
                <a:lnTo>
                  <a:pt x="814085" y="404809"/>
                </a:lnTo>
                <a:lnTo>
                  <a:pt x="811329" y="400365"/>
                </a:lnTo>
                <a:lnTo>
                  <a:pt x="807313" y="390347"/>
                </a:lnTo>
                <a:lnTo>
                  <a:pt x="802353" y="379545"/>
                </a:lnTo>
                <a:lnTo>
                  <a:pt x="788590" y="351406"/>
                </a:lnTo>
                <a:lnTo>
                  <a:pt x="783872" y="340013"/>
                </a:lnTo>
                <a:lnTo>
                  <a:pt x="780263" y="321936"/>
                </a:lnTo>
                <a:lnTo>
                  <a:pt x="778303" y="314636"/>
                </a:lnTo>
                <a:lnTo>
                  <a:pt x="776044" y="306913"/>
                </a:lnTo>
                <a:lnTo>
                  <a:pt x="773533" y="293250"/>
                </a:lnTo>
                <a:lnTo>
                  <a:pt x="772417" y="279876"/>
                </a:lnTo>
                <a:lnTo>
                  <a:pt x="772119" y="272309"/>
                </a:lnTo>
                <a:lnTo>
                  <a:pt x="771700" y="250546"/>
                </a:lnTo>
                <a:lnTo>
                  <a:pt x="771525" y="148624"/>
                </a:lnTo>
                <a:lnTo>
                  <a:pt x="770573" y="143850"/>
                </a:lnTo>
                <a:lnTo>
                  <a:pt x="765633" y="131628"/>
                </a:lnTo>
                <a:lnTo>
                  <a:pt x="762794" y="117317"/>
                </a:lnTo>
                <a:lnTo>
                  <a:pt x="757296" y="105669"/>
                </a:lnTo>
                <a:lnTo>
                  <a:pt x="755244" y="91528"/>
                </a:lnTo>
                <a:lnTo>
                  <a:pt x="754764" y="84176"/>
                </a:lnTo>
                <a:lnTo>
                  <a:pt x="753683" y="80882"/>
                </a:lnTo>
                <a:lnTo>
                  <a:pt x="749943" y="74683"/>
                </a:lnTo>
                <a:lnTo>
                  <a:pt x="740733" y="62941"/>
                </a:lnTo>
                <a:lnTo>
                  <a:pt x="738789" y="57184"/>
                </a:lnTo>
                <a:lnTo>
                  <a:pt x="737319" y="55268"/>
                </a:lnTo>
                <a:lnTo>
                  <a:pt x="735386" y="53990"/>
                </a:lnTo>
                <a:lnTo>
                  <a:pt x="733145" y="53138"/>
                </a:lnTo>
                <a:lnTo>
                  <a:pt x="722703" y="45880"/>
                </a:lnTo>
                <a:lnTo>
                  <a:pt x="699889" y="37235"/>
                </a:lnTo>
                <a:lnTo>
                  <a:pt x="683785" y="32332"/>
                </a:lnTo>
                <a:lnTo>
                  <a:pt x="673475" y="28657"/>
                </a:lnTo>
                <a:lnTo>
                  <a:pt x="651333" y="26298"/>
                </a:lnTo>
                <a:lnTo>
                  <a:pt x="631773" y="25889"/>
                </a:lnTo>
                <a:lnTo>
                  <a:pt x="599563" y="25751"/>
                </a:lnTo>
                <a:lnTo>
                  <a:pt x="574206" y="30278"/>
                </a:lnTo>
                <a:lnTo>
                  <a:pt x="554604" y="32507"/>
                </a:lnTo>
                <a:lnTo>
                  <a:pt x="534146" y="33497"/>
                </a:lnTo>
                <a:lnTo>
                  <a:pt x="515528" y="33937"/>
                </a:lnTo>
                <a:lnTo>
                  <a:pt x="488981" y="34185"/>
                </a:lnTo>
                <a:lnTo>
                  <a:pt x="469102" y="36783"/>
                </a:lnTo>
                <a:lnTo>
                  <a:pt x="448519" y="40160"/>
                </a:lnTo>
                <a:lnTo>
                  <a:pt x="429847" y="41661"/>
                </a:lnTo>
                <a:lnTo>
                  <a:pt x="412022" y="42328"/>
                </a:lnTo>
                <a:lnTo>
                  <a:pt x="393624" y="43577"/>
                </a:lnTo>
                <a:lnTo>
                  <a:pt x="372746" y="47308"/>
                </a:lnTo>
                <a:lnTo>
                  <a:pt x="353307" y="49600"/>
                </a:lnTo>
                <a:lnTo>
                  <a:pt x="335143" y="50619"/>
                </a:lnTo>
                <a:lnTo>
                  <a:pt x="317544" y="51072"/>
                </a:lnTo>
                <a:lnTo>
                  <a:pt x="291572" y="51327"/>
                </a:lnTo>
                <a:lnTo>
                  <a:pt x="276907" y="48847"/>
                </a:lnTo>
                <a:lnTo>
                  <a:pt x="263087" y="45522"/>
                </a:lnTo>
                <a:lnTo>
                  <a:pt x="240194" y="43650"/>
                </a:lnTo>
                <a:lnTo>
                  <a:pt x="214909" y="43018"/>
                </a:lnTo>
                <a:lnTo>
                  <a:pt x="69902" y="42862"/>
                </a:lnTo>
                <a:lnTo>
                  <a:pt x="65652" y="43815"/>
                </a:lnTo>
                <a:lnTo>
                  <a:pt x="54165" y="48754"/>
                </a:lnTo>
                <a:lnTo>
                  <a:pt x="32732" y="51082"/>
                </a:lnTo>
                <a:lnTo>
                  <a:pt x="14401" y="51404"/>
                </a:lnTo>
                <a:lnTo>
                  <a:pt x="11506" y="52366"/>
                </a:lnTo>
                <a:lnTo>
                  <a:pt x="0" y="600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37"/>
          <p:cNvSpPr/>
          <p:nvPr/>
        </p:nvSpPr>
        <p:spPr>
          <a:xfrm>
            <a:off x="4014787" y="5212079"/>
            <a:ext cx="94298" cy="385764"/>
          </a:xfrm>
          <a:custGeom>
            <a:avLst/>
            <a:gdLst/>
            <a:ahLst/>
            <a:cxnLst/>
            <a:rect l="0" t="0" r="0" b="0"/>
            <a:pathLst>
              <a:path w="94298" h="385764">
                <a:moveTo>
                  <a:pt x="0" y="0"/>
                </a:moveTo>
                <a:lnTo>
                  <a:pt x="7381" y="7382"/>
                </a:lnTo>
                <a:lnTo>
                  <a:pt x="8043" y="10584"/>
                </a:lnTo>
                <a:lnTo>
                  <a:pt x="8219" y="12771"/>
                </a:lnTo>
                <a:lnTo>
                  <a:pt x="10956" y="20281"/>
                </a:lnTo>
                <a:lnTo>
                  <a:pt x="13019" y="24951"/>
                </a:lnTo>
                <a:lnTo>
                  <a:pt x="15311" y="35220"/>
                </a:lnTo>
                <a:lnTo>
                  <a:pt x="17283" y="46134"/>
                </a:lnTo>
                <a:lnTo>
                  <a:pt x="19141" y="51711"/>
                </a:lnTo>
                <a:lnTo>
                  <a:pt x="21333" y="57335"/>
                </a:lnTo>
                <a:lnTo>
                  <a:pt x="23769" y="66122"/>
                </a:lnTo>
                <a:lnTo>
                  <a:pt x="25804" y="75108"/>
                </a:lnTo>
                <a:lnTo>
                  <a:pt x="27680" y="81505"/>
                </a:lnTo>
                <a:lnTo>
                  <a:pt x="34872" y="104160"/>
                </a:lnTo>
                <a:lnTo>
                  <a:pt x="37535" y="112303"/>
                </a:lnTo>
                <a:lnTo>
                  <a:pt x="39311" y="119636"/>
                </a:lnTo>
                <a:lnTo>
                  <a:pt x="40495" y="126430"/>
                </a:lnTo>
                <a:lnTo>
                  <a:pt x="41284" y="132864"/>
                </a:lnTo>
                <a:lnTo>
                  <a:pt x="42763" y="140012"/>
                </a:lnTo>
                <a:lnTo>
                  <a:pt x="44701" y="147634"/>
                </a:lnTo>
                <a:lnTo>
                  <a:pt x="46946" y="155573"/>
                </a:lnTo>
                <a:lnTo>
                  <a:pt x="51980" y="172014"/>
                </a:lnTo>
                <a:lnTo>
                  <a:pt x="54656" y="180399"/>
                </a:lnTo>
                <a:lnTo>
                  <a:pt x="56440" y="188846"/>
                </a:lnTo>
                <a:lnTo>
                  <a:pt x="57629" y="197335"/>
                </a:lnTo>
                <a:lnTo>
                  <a:pt x="58422" y="205852"/>
                </a:lnTo>
                <a:lnTo>
                  <a:pt x="58951" y="214387"/>
                </a:lnTo>
                <a:lnTo>
                  <a:pt x="59537" y="231491"/>
                </a:lnTo>
                <a:lnTo>
                  <a:pt x="60647" y="239100"/>
                </a:lnTo>
                <a:lnTo>
                  <a:pt x="62339" y="246078"/>
                </a:lnTo>
                <a:lnTo>
                  <a:pt x="64419" y="252635"/>
                </a:lnTo>
                <a:lnTo>
                  <a:pt x="65806" y="259863"/>
                </a:lnTo>
                <a:lnTo>
                  <a:pt x="66731" y="267540"/>
                </a:lnTo>
                <a:lnTo>
                  <a:pt x="67347" y="275515"/>
                </a:lnTo>
                <a:lnTo>
                  <a:pt x="67758" y="282737"/>
                </a:lnTo>
                <a:lnTo>
                  <a:pt x="68215" y="295841"/>
                </a:lnTo>
                <a:lnTo>
                  <a:pt x="69289" y="302003"/>
                </a:lnTo>
                <a:lnTo>
                  <a:pt x="70958" y="308015"/>
                </a:lnTo>
                <a:lnTo>
                  <a:pt x="73023" y="313929"/>
                </a:lnTo>
                <a:lnTo>
                  <a:pt x="75317" y="325579"/>
                </a:lnTo>
                <a:lnTo>
                  <a:pt x="75929" y="331353"/>
                </a:lnTo>
                <a:lnTo>
                  <a:pt x="77289" y="336155"/>
                </a:lnTo>
                <a:lnTo>
                  <a:pt x="79149" y="340309"/>
                </a:lnTo>
                <a:lnTo>
                  <a:pt x="81341" y="344030"/>
                </a:lnTo>
                <a:lnTo>
                  <a:pt x="83777" y="350705"/>
                </a:lnTo>
                <a:lnTo>
                  <a:pt x="85148" y="362358"/>
                </a:lnTo>
                <a:lnTo>
                  <a:pt x="85611" y="374261"/>
                </a:lnTo>
                <a:lnTo>
                  <a:pt x="85691" y="380874"/>
                </a:lnTo>
                <a:lnTo>
                  <a:pt x="86655" y="382503"/>
                </a:lnTo>
                <a:lnTo>
                  <a:pt x="88250" y="383590"/>
                </a:lnTo>
                <a:lnTo>
                  <a:pt x="94297" y="3857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38"/>
          <p:cNvSpPr/>
          <p:nvPr/>
        </p:nvSpPr>
        <p:spPr>
          <a:xfrm>
            <a:off x="3997642" y="5186480"/>
            <a:ext cx="272865" cy="214192"/>
          </a:xfrm>
          <a:custGeom>
            <a:avLst/>
            <a:gdLst/>
            <a:ahLst/>
            <a:cxnLst/>
            <a:rect l="0" t="0" r="0" b="0"/>
            <a:pathLst>
              <a:path w="272865" h="214192">
                <a:moveTo>
                  <a:pt x="0" y="77035"/>
                </a:moveTo>
                <a:lnTo>
                  <a:pt x="0" y="56635"/>
                </a:lnTo>
                <a:lnTo>
                  <a:pt x="953" y="53910"/>
                </a:lnTo>
                <a:lnTo>
                  <a:pt x="4551" y="48342"/>
                </a:lnTo>
                <a:lnTo>
                  <a:pt x="6844" y="46476"/>
                </a:lnTo>
                <a:lnTo>
                  <a:pt x="9325" y="45232"/>
                </a:lnTo>
                <a:lnTo>
                  <a:pt x="11932" y="44403"/>
                </a:lnTo>
                <a:lnTo>
                  <a:pt x="17368" y="40942"/>
                </a:lnTo>
                <a:lnTo>
                  <a:pt x="23911" y="36228"/>
                </a:lnTo>
                <a:lnTo>
                  <a:pt x="28324" y="33638"/>
                </a:lnTo>
                <a:lnTo>
                  <a:pt x="33170" y="30958"/>
                </a:lnTo>
                <a:lnTo>
                  <a:pt x="43635" y="25442"/>
                </a:lnTo>
                <a:lnTo>
                  <a:pt x="49092" y="22636"/>
                </a:lnTo>
                <a:lnTo>
                  <a:pt x="53683" y="19814"/>
                </a:lnTo>
                <a:lnTo>
                  <a:pt x="61324" y="14138"/>
                </a:lnTo>
                <a:lnTo>
                  <a:pt x="66601" y="12244"/>
                </a:lnTo>
                <a:lnTo>
                  <a:pt x="72975" y="10981"/>
                </a:lnTo>
                <a:lnTo>
                  <a:pt x="80083" y="10138"/>
                </a:lnTo>
                <a:lnTo>
                  <a:pt x="86726" y="8624"/>
                </a:lnTo>
                <a:lnTo>
                  <a:pt x="93060" y="6663"/>
                </a:lnTo>
                <a:lnTo>
                  <a:pt x="99188" y="4403"/>
                </a:lnTo>
                <a:lnTo>
                  <a:pt x="105177" y="2896"/>
                </a:lnTo>
                <a:lnTo>
                  <a:pt x="111076" y="1891"/>
                </a:lnTo>
                <a:lnTo>
                  <a:pt x="116913" y="1221"/>
                </a:lnTo>
                <a:lnTo>
                  <a:pt x="123663" y="775"/>
                </a:lnTo>
                <a:lnTo>
                  <a:pt x="131019" y="478"/>
                </a:lnTo>
                <a:lnTo>
                  <a:pt x="152486" y="58"/>
                </a:lnTo>
                <a:lnTo>
                  <a:pt x="158807" y="0"/>
                </a:lnTo>
                <a:lnTo>
                  <a:pt x="164926" y="913"/>
                </a:lnTo>
                <a:lnTo>
                  <a:pt x="170911" y="2474"/>
                </a:lnTo>
                <a:lnTo>
                  <a:pt x="176806" y="4468"/>
                </a:lnTo>
                <a:lnTo>
                  <a:pt x="183593" y="5797"/>
                </a:lnTo>
                <a:lnTo>
                  <a:pt x="190975" y="6683"/>
                </a:lnTo>
                <a:lnTo>
                  <a:pt x="198754" y="7273"/>
                </a:lnTo>
                <a:lnTo>
                  <a:pt x="204893" y="8619"/>
                </a:lnTo>
                <a:lnTo>
                  <a:pt x="209938" y="10469"/>
                </a:lnTo>
                <a:lnTo>
                  <a:pt x="229429" y="20283"/>
                </a:lnTo>
                <a:lnTo>
                  <a:pt x="237859" y="23237"/>
                </a:lnTo>
                <a:lnTo>
                  <a:pt x="245733" y="25502"/>
                </a:lnTo>
                <a:lnTo>
                  <a:pt x="250499" y="27439"/>
                </a:lnTo>
                <a:lnTo>
                  <a:pt x="255582" y="29684"/>
                </a:lnTo>
                <a:lnTo>
                  <a:pt x="258971" y="32133"/>
                </a:lnTo>
                <a:lnTo>
                  <a:pt x="261229" y="34717"/>
                </a:lnTo>
                <a:lnTo>
                  <a:pt x="264692" y="41082"/>
                </a:lnTo>
                <a:lnTo>
                  <a:pt x="269406" y="50261"/>
                </a:lnTo>
                <a:lnTo>
                  <a:pt x="271044" y="54423"/>
                </a:lnTo>
                <a:lnTo>
                  <a:pt x="272136" y="58151"/>
                </a:lnTo>
                <a:lnTo>
                  <a:pt x="272864" y="61588"/>
                </a:lnTo>
                <a:lnTo>
                  <a:pt x="272396" y="64832"/>
                </a:lnTo>
                <a:lnTo>
                  <a:pt x="271133" y="67947"/>
                </a:lnTo>
                <a:lnTo>
                  <a:pt x="269338" y="70976"/>
                </a:lnTo>
                <a:lnTo>
                  <a:pt x="267343" y="76882"/>
                </a:lnTo>
                <a:lnTo>
                  <a:pt x="266811" y="79790"/>
                </a:lnTo>
                <a:lnTo>
                  <a:pt x="263680" y="85562"/>
                </a:lnTo>
                <a:lnTo>
                  <a:pt x="258161" y="92255"/>
                </a:lnTo>
                <a:lnTo>
                  <a:pt x="254022" y="96706"/>
                </a:lnTo>
                <a:lnTo>
                  <a:pt x="249358" y="101579"/>
                </a:lnTo>
                <a:lnTo>
                  <a:pt x="245296" y="106733"/>
                </a:lnTo>
                <a:lnTo>
                  <a:pt x="241636" y="112073"/>
                </a:lnTo>
                <a:lnTo>
                  <a:pt x="238243" y="117539"/>
                </a:lnTo>
                <a:lnTo>
                  <a:pt x="234076" y="122135"/>
                </a:lnTo>
                <a:lnTo>
                  <a:pt x="229393" y="126152"/>
                </a:lnTo>
                <a:lnTo>
                  <a:pt x="224366" y="129782"/>
                </a:lnTo>
                <a:lnTo>
                  <a:pt x="219110" y="134107"/>
                </a:lnTo>
                <a:lnTo>
                  <a:pt x="213701" y="138895"/>
                </a:lnTo>
                <a:lnTo>
                  <a:pt x="202610" y="149296"/>
                </a:lnTo>
                <a:lnTo>
                  <a:pt x="191331" y="160268"/>
                </a:lnTo>
                <a:lnTo>
                  <a:pt x="184704" y="164909"/>
                </a:lnTo>
                <a:lnTo>
                  <a:pt x="177429" y="168955"/>
                </a:lnTo>
                <a:lnTo>
                  <a:pt x="169721" y="172605"/>
                </a:lnTo>
                <a:lnTo>
                  <a:pt x="163630" y="175991"/>
                </a:lnTo>
                <a:lnTo>
                  <a:pt x="158616" y="179201"/>
                </a:lnTo>
                <a:lnTo>
                  <a:pt x="154322" y="182293"/>
                </a:lnTo>
                <a:lnTo>
                  <a:pt x="148601" y="185307"/>
                </a:lnTo>
                <a:lnTo>
                  <a:pt x="141930" y="188268"/>
                </a:lnTo>
                <a:lnTo>
                  <a:pt x="134625" y="191195"/>
                </a:lnTo>
                <a:lnTo>
                  <a:pt x="127850" y="194099"/>
                </a:lnTo>
                <a:lnTo>
                  <a:pt x="115242" y="199866"/>
                </a:lnTo>
                <a:lnTo>
                  <a:pt x="110166" y="202737"/>
                </a:lnTo>
                <a:lnTo>
                  <a:pt x="101985" y="208467"/>
                </a:lnTo>
                <a:lnTo>
                  <a:pt x="97517" y="210377"/>
                </a:lnTo>
                <a:lnTo>
                  <a:pt x="92634" y="211649"/>
                </a:lnTo>
                <a:lnTo>
                  <a:pt x="87474" y="212498"/>
                </a:lnTo>
                <a:lnTo>
                  <a:pt x="79200" y="213441"/>
                </a:lnTo>
                <a:lnTo>
                  <a:pt x="72347" y="213859"/>
                </a:lnTo>
                <a:lnTo>
                  <a:pt x="66127" y="214045"/>
                </a:lnTo>
                <a:lnTo>
                  <a:pt x="51488" y="214175"/>
                </a:lnTo>
                <a:lnTo>
                  <a:pt x="44566" y="214191"/>
                </a:lnTo>
                <a:lnTo>
                  <a:pt x="41080" y="211653"/>
                </a:lnTo>
                <a:lnTo>
                  <a:pt x="34290" y="2056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39"/>
          <p:cNvSpPr/>
          <p:nvPr/>
        </p:nvSpPr>
        <p:spPr>
          <a:xfrm>
            <a:off x="4031932" y="539210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40"/>
          <p:cNvSpPr/>
          <p:nvPr/>
        </p:nvSpPr>
        <p:spPr>
          <a:xfrm>
            <a:off x="4383404" y="5229339"/>
            <a:ext cx="300039" cy="34177"/>
          </a:xfrm>
          <a:custGeom>
            <a:avLst/>
            <a:gdLst/>
            <a:ahLst/>
            <a:cxnLst/>
            <a:rect l="0" t="0" r="0" b="0"/>
            <a:pathLst>
              <a:path w="300039" h="34177">
                <a:moveTo>
                  <a:pt x="0" y="34176"/>
                </a:moveTo>
                <a:lnTo>
                  <a:pt x="7382" y="34176"/>
                </a:lnTo>
                <a:lnTo>
                  <a:pt x="8731" y="33223"/>
                </a:lnTo>
                <a:lnTo>
                  <a:pt x="10584" y="31636"/>
                </a:lnTo>
                <a:lnTo>
                  <a:pt x="12771" y="29625"/>
                </a:lnTo>
                <a:lnTo>
                  <a:pt x="15182" y="28284"/>
                </a:lnTo>
                <a:lnTo>
                  <a:pt x="17742" y="27390"/>
                </a:lnTo>
                <a:lnTo>
                  <a:pt x="24078" y="26397"/>
                </a:lnTo>
                <a:lnTo>
                  <a:pt x="33244" y="25956"/>
                </a:lnTo>
                <a:lnTo>
                  <a:pt x="49115" y="25708"/>
                </a:lnTo>
                <a:lnTo>
                  <a:pt x="53698" y="24720"/>
                </a:lnTo>
                <a:lnTo>
                  <a:pt x="57707" y="23110"/>
                </a:lnTo>
                <a:lnTo>
                  <a:pt x="61331" y="21083"/>
                </a:lnTo>
                <a:lnTo>
                  <a:pt x="65653" y="19732"/>
                </a:lnTo>
                <a:lnTo>
                  <a:pt x="70438" y="18832"/>
                </a:lnTo>
                <a:lnTo>
                  <a:pt x="75534" y="18231"/>
                </a:lnTo>
                <a:lnTo>
                  <a:pt x="81789" y="17831"/>
                </a:lnTo>
                <a:lnTo>
                  <a:pt x="88816" y="17564"/>
                </a:lnTo>
                <a:lnTo>
                  <a:pt x="109819" y="17189"/>
                </a:lnTo>
                <a:lnTo>
                  <a:pt x="116075" y="17136"/>
                </a:lnTo>
                <a:lnTo>
                  <a:pt x="122151" y="16148"/>
                </a:lnTo>
                <a:lnTo>
                  <a:pt x="128107" y="14537"/>
                </a:lnTo>
                <a:lnTo>
                  <a:pt x="133982" y="12511"/>
                </a:lnTo>
                <a:lnTo>
                  <a:pt x="140757" y="11160"/>
                </a:lnTo>
                <a:lnTo>
                  <a:pt x="148131" y="10260"/>
                </a:lnTo>
                <a:lnTo>
                  <a:pt x="155904" y="9659"/>
                </a:lnTo>
                <a:lnTo>
                  <a:pt x="162991" y="8306"/>
                </a:lnTo>
                <a:lnTo>
                  <a:pt x="169621" y="6452"/>
                </a:lnTo>
                <a:lnTo>
                  <a:pt x="175945" y="4263"/>
                </a:lnTo>
                <a:lnTo>
                  <a:pt x="182067" y="2804"/>
                </a:lnTo>
                <a:lnTo>
                  <a:pt x="188053" y="1831"/>
                </a:lnTo>
                <a:lnTo>
                  <a:pt x="193949" y="1183"/>
                </a:lnTo>
                <a:lnTo>
                  <a:pt x="199785" y="751"/>
                </a:lnTo>
                <a:lnTo>
                  <a:pt x="205580" y="462"/>
                </a:lnTo>
                <a:lnTo>
                  <a:pt x="220298" y="56"/>
                </a:lnTo>
                <a:lnTo>
                  <a:pt x="224018" y="0"/>
                </a:lnTo>
                <a:lnTo>
                  <a:pt x="228403" y="914"/>
                </a:lnTo>
                <a:lnTo>
                  <a:pt x="233232" y="2476"/>
                </a:lnTo>
                <a:lnTo>
                  <a:pt x="238355" y="4470"/>
                </a:lnTo>
                <a:lnTo>
                  <a:pt x="243676" y="5799"/>
                </a:lnTo>
                <a:lnTo>
                  <a:pt x="249128" y="6686"/>
                </a:lnTo>
                <a:lnTo>
                  <a:pt x="254668" y="7277"/>
                </a:lnTo>
                <a:lnTo>
                  <a:pt x="263364" y="7933"/>
                </a:lnTo>
                <a:lnTo>
                  <a:pt x="270404" y="8225"/>
                </a:lnTo>
                <a:lnTo>
                  <a:pt x="279722" y="8389"/>
                </a:lnTo>
                <a:lnTo>
                  <a:pt x="300038" y="8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41"/>
          <p:cNvSpPr/>
          <p:nvPr/>
        </p:nvSpPr>
        <p:spPr>
          <a:xfrm>
            <a:off x="4494879" y="5152072"/>
            <a:ext cx="34259" cy="274321"/>
          </a:xfrm>
          <a:custGeom>
            <a:avLst/>
            <a:gdLst/>
            <a:ahLst/>
            <a:cxnLst/>
            <a:rect l="0" t="0" r="0" b="0"/>
            <a:pathLst>
              <a:path w="34259" h="274321">
                <a:moveTo>
                  <a:pt x="17113" y="0"/>
                </a:moveTo>
                <a:lnTo>
                  <a:pt x="330" y="0"/>
                </a:lnTo>
                <a:lnTo>
                  <a:pt x="0" y="7381"/>
                </a:lnTo>
                <a:lnTo>
                  <a:pt x="942" y="8731"/>
                </a:lnTo>
                <a:lnTo>
                  <a:pt x="2522" y="10583"/>
                </a:lnTo>
                <a:lnTo>
                  <a:pt x="4528" y="12770"/>
                </a:lnTo>
                <a:lnTo>
                  <a:pt x="5866" y="15181"/>
                </a:lnTo>
                <a:lnTo>
                  <a:pt x="6757" y="17741"/>
                </a:lnTo>
                <a:lnTo>
                  <a:pt x="7748" y="24077"/>
                </a:lnTo>
                <a:lnTo>
                  <a:pt x="8012" y="28434"/>
                </a:lnTo>
                <a:lnTo>
                  <a:pt x="8306" y="37403"/>
                </a:lnTo>
                <a:lnTo>
                  <a:pt x="8471" y="48759"/>
                </a:lnTo>
                <a:lnTo>
                  <a:pt x="8510" y="58501"/>
                </a:lnTo>
                <a:lnTo>
                  <a:pt x="9472" y="63765"/>
                </a:lnTo>
                <a:lnTo>
                  <a:pt x="11067" y="69180"/>
                </a:lnTo>
                <a:lnTo>
                  <a:pt x="13082" y="74696"/>
                </a:lnTo>
                <a:lnTo>
                  <a:pt x="14426" y="79324"/>
                </a:lnTo>
                <a:lnTo>
                  <a:pt x="15322" y="83363"/>
                </a:lnTo>
                <a:lnTo>
                  <a:pt x="16316" y="91343"/>
                </a:lnTo>
                <a:lnTo>
                  <a:pt x="16582" y="96138"/>
                </a:lnTo>
                <a:lnTo>
                  <a:pt x="16759" y="101240"/>
                </a:lnTo>
                <a:lnTo>
                  <a:pt x="17830" y="106546"/>
                </a:lnTo>
                <a:lnTo>
                  <a:pt x="19496" y="111988"/>
                </a:lnTo>
                <a:lnTo>
                  <a:pt x="21559" y="117521"/>
                </a:lnTo>
                <a:lnTo>
                  <a:pt x="22934" y="123115"/>
                </a:lnTo>
                <a:lnTo>
                  <a:pt x="23852" y="128749"/>
                </a:lnTo>
                <a:lnTo>
                  <a:pt x="24463" y="134411"/>
                </a:lnTo>
                <a:lnTo>
                  <a:pt x="24870" y="140090"/>
                </a:lnTo>
                <a:lnTo>
                  <a:pt x="25142" y="145781"/>
                </a:lnTo>
                <a:lnTo>
                  <a:pt x="25444" y="157184"/>
                </a:lnTo>
                <a:lnTo>
                  <a:pt x="25654" y="185740"/>
                </a:lnTo>
                <a:lnTo>
                  <a:pt x="26617" y="190502"/>
                </a:lnTo>
                <a:lnTo>
                  <a:pt x="28211" y="194629"/>
                </a:lnTo>
                <a:lnTo>
                  <a:pt x="30227" y="198332"/>
                </a:lnTo>
                <a:lnTo>
                  <a:pt x="31571" y="202707"/>
                </a:lnTo>
                <a:lnTo>
                  <a:pt x="32467" y="207528"/>
                </a:lnTo>
                <a:lnTo>
                  <a:pt x="33063" y="212647"/>
                </a:lnTo>
                <a:lnTo>
                  <a:pt x="33727" y="220875"/>
                </a:lnTo>
                <a:lnTo>
                  <a:pt x="34022" y="228660"/>
                </a:lnTo>
                <a:lnTo>
                  <a:pt x="34249" y="255094"/>
                </a:lnTo>
                <a:lnTo>
                  <a:pt x="34258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42"/>
          <p:cNvSpPr/>
          <p:nvPr/>
        </p:nvSpPr>
        <p:spPr>
          <a:xfrm>
            <a:off x="4761066" y="5152073"/>
            <a:ext cx="239560" cy="424962"/>
          </a:xfrm>
          <a:custGeom>
            <a:avLst/>
            <a:gdLst/>
            <a:ahLst/>
            <a:cxnLst/>
            <a:rect l="0" t="0" r="0" b="0"/>
            <a:pathLst>
              <a:path w="239560" h="424962">
                <a:moveTo>
                  <a:pt x="145261" y="8572"/>
                </a:moveTo>
                <a:lnTo>
                  <a:pt x="137042" y="8572"/>
                </a:lnTo>
                <a:lnTo>
                  <a:pt x="129950" y="1786"/>
                </a:lnTo>
                <a:lnTo>
                  <a:pt x="129339" y="1191"/>
                </a:lnTo>
                <a:lnTo>
                  <a:pt x="126119" y="529"/>
                </a:lnTo>
                <a:lnTo>
                  <a:pt x="118952" y="156"/>
                </a:lnTo>
                <a:lnTo>
                  <a:pt x="111070" y="20"/>
                </a:lnTo>
                <a:lnTo>
                  <a:pt x="86310" y="0"/>
                </a:lnTo>
                <a:lnTo>
                  <a:pt x="82148" y="952"/>
                </a:lnTo>
                <a:lnTo>
                  <a:pt x="74983" y="4550"/>
                </a:lnTo>
                <a:lnTo>
                  <a:pt x="68624" y="9325"/>
                </a:lnTo>
                <a:lnTo>
                  <a:pt x="62622" y="14621"/>
                </a:lnTo>
                <a:lnTo>
                  <a:pt x="56780" y="20150"/>
                </a:lnTo>
                <a:lnTo>
                  <a:pt x="43586" y="33169"/>
                </a:lnTo>
                <a:lnTo>
                  <a:pt x="39377" y="38305"/>
                </a:lnTo>
                <a:lnTo>
                  <a:pt x="28904" y="53682"/>
                </a:lnTo>
                <a:lnTo>
                  <a:pt x="22744" y="61323"/>
                </a:lnTo>
                <a:lnTo>
                  <a:pt x="20721" y="66600"/>
                </a:lnTo>
                <a:lnTo>
                  <a:pt x="19372" y="72974"/>
                </a:lnTo>
                <a:lnTo>
                  <a:pt x="18472" y="80082"/>
                </a:lnTo>
                <a:lnTo>
                  <a:pt x="14933" y="93059"/>
                </a:lnTo>
                <a:lnTo>
                  <a:pt x="10185" y="104224"/>
                </a:lnTo>
                <a:lnTo>
                  <a:pt x="4900" y="112361"/>
                </a:lnTo>
                <a:lnTo>
                  <a:pt x="1916" y="121693"/>
                </a:lnTo>
                <a:lnTo>
                  <a:pt x="590" y="131238"/>
                </a:lnTo>
                <a:lnTo>
                  <a:pt x="0" y="138655"/>
                </a:lnTo>
                <a:lnTo>
                  <a:pt x="795" y="141967"/>
                </a:lnTo>
                <a:lnTo>
                  <a:pt x="5513" y="151178"/>
                </a:lnTo>
                <a:lnTo>
                  <a:pt x="8287" y="159940"/>
                </a:lnTo>
                <a:lnTo>
                  <a:pt x="15381" y="169745"/>
                </a:lnTo>
                <a:lnTo>
                  <a:pt x="16764" y="170313"/>
                </a:lnTo>
                <a:lnTo>
                  <a:pt x="23941" y="171300"/>
                </a:lnTo>
                <a:lnTo>
                  <a:pt x="27206" y="168843"/>
                </a:lnTo>
                <a:lnTo>
                  <a:pt x="29410" y="166854"/>
                </a:lnTo>
                <a:lnTo>
                  <a:pt x="31832" y="165528"/>
                </a:lnTo>
                <a:lnTo>
                  <a:pt x="37063" y="164055"/>
                </a:lnTo>
                <a:lnTo>
                  <a:pt x="42563" y="160861"/>
                </a:lnTo>
                <a:lnTo>
                  <a:pt x="48183" y="156266"/>
                </a:lnTo>
                <a:lnTo>
                  <a:pt x="53855" y="151049"/>
                </a:lnTo>
                <a:lnTo>
                  <a:pt x="62404" y="142756"/>
                </a:lnTo>
                <a:lnTo>
                  <a:pt x="70969" y="134267"/>
                </a:lnTo>
                <a:lnTo>
                  <a:pt x="76682" y="126031"/>
                </a:lnTo>
                <a:lnTo>
                  <a:pt x="82397" y="116973"/>
                </a:lnTo>
                <a:lnTo>
                  <a:pt x="88111" y="109772"/>
                </a:lnTo>
                <a:lnTo>
                  <a:pt x="90016" y="105566"/>
                </a:lnTo>
                <a:lnTo>
                  <a:pt x="92133" y="95813"/>
                </a:lnTo>
                <a:lnTo>
                  <a:pt x="95613" y="87668"/>
                </a:lnTo>
                <a:lnTo>
                  <a:pt x="102928" y="75188"/>
                </a:lnTo>
                <a:lnTo>
                  <a:pt x="109382" y="63005"/>
                </a:lnTo>
                <a:lnTo>
                  <a:pt x="110265" y="58800"/>
                </a:lnTo>
                <a:lnTo>
                  <a:pt x="110500" y="56344"/>
                </a:lnTo>
                <a:lnTo>
                  <a:pt x="111610" y="53755"/>
                </a:lnTo>
                <a:lnTo>
                  <a:pt x="118311" y="44485"/>
                </a:lnTo>
                <a:lnTo>
                  <a:pt x="118996" y="41043"/>
                </a:lnTo>
                <a:lnTo>
                  <a:pt x="119534" y="34406"/>
                </a:lnTo>
                <a:lnTo>
                  <a:pt x="119543" y="71201"/>
                </a:lnTo>
                <a:lnTo>
                  <a:pt x="122084" y="79587"/>
                </a:lnTo>
                <a:lnTo>
                  <a:pt x="124095" y="84490"/>
                </a:lnTo>
                <a:lnTo>
                  <a:pt x="126329" y="97558"/>
                </a:lnTo>
                <a:lnTo>
                  <a:pt x="126925" y="105044"/>
                </a:lnTo>
                <a:lnTo>
                  <a:pt x="127322" y="111939"/>
                </a:lnTo>
                <a:lnTo>
                  <a:pt x="127763" y="124680"/>
                </a:lnTo>
                <a:lnTo>
                  <a:pt x="128070" y="160951"/>
                </a:lnTo>
                <a:lnTo>
                  <a:pt x="128106" y="189907"/>
                </a:lnTo>
                <a:lnTo>
                  <a:pt x="127158" y="198042"/>
                </a:lnTo>
                <a:lnTo>
                  <a:pt x="125572" y="206323"/>
                </a:lnTo>
                <a:lnTo>
                  <a:pt x="123562" y="214701"/>
                </a:lnTo>
                <a:lnTo>
                  <a:pt x="122223" y="223144"/>
                </a:lnTo>
                <a:lnTo>
                  <a:pt x="121330" y="231630"/>
                </a:lnTo>
                <a:lnTo>
                  <a:pt x="120734" y="240145"/>
                </a:lnTo>
                <a:lnTo>
                  <a:pt x="120338" y="248679"/>
                </a:lnTo>
                <a:lnTo>
                  <a:pt x="119896" y="265781"/>
                </a:lnTo>
                <a:lnTo>
                  <a:pt x="119543" y="405612"/>
                </a:lnTo>
                <a:lnTo>
                  <a:pt x="120496" y="408520"/>
                </a:lnTo>
                <a:lnTo>
                  <a:pt x="127763" y="419546"/>
                </a:lnTo>
                <a:lnTo>
                  <a:pt x="132562" y="419902"/>
                </a:lnTo>
                <a:lnTo>
                  <a:pt x="133938" y="420905"/>
                </a:lnTo>
                <a:lnTo>
                  <a:pt x="134854" y="422525"/>
                </a:lnTo>
                <a:lnTo>
                  <a:pt x="135466" y="424558"/>
                </a:lnTo>
                <a:lnTo>
                  <a:pt x="136826" y="424961"/>
                </a:lnTo>
                <a:lnTo>
                  <a:pt x="138685" y="424277"/>
                </a:lnTo>
                <a:lnTo>
                  <a:pt x="144876" y="420299"/>
                </a:lnTo>
                <a:lnTo>
                  <a:pt x="149698" y="415574"/>
                </a:lnTo>
                <a:lnTo>
                  <a:pt x="157159" y="403591"/>
                </a:lnTo>
                <a:lnTo>
                  <a:pt x="162614" y="393368"/>
                </a:lnTo>
                <a:lnTo>
                  <a:pt x="168213" y="383427"/>
                </a:lnTo>
                <a:lnTo>
                  <a:pt x="173877" y="375834"/>
                </a:lnTo>
                <a:lnTo>
                  <a:pt x="175769" y="371523"/>
                </a:lnTo>
                <a:lnTo>
                  <a:pt x="177870" y="361654"/>
                </a:lnTo>
                <a:lnTo>
                  <a:pt x="181344" y="350917"/>
                </a:lnTo>
                <a:lnTo>
                  <a:pt x="185110" y="339795"/>
                </a:lnTo>
                <a:lnTo>
                  <a:pt x="186785" y="328502"/>
                </a:lnTo>
                <a:lnTo>
                  <a:pt x="188183" y="321871"/>
                </a:lnTo>
                <a:lnTo>
                  <a:pt x="190068" y="314593"/>
                </a:lnTo>
                <a:lnTo>
                  <a:pt x="192278" y="306884"/>
                </a:lnTo>
                <a:lnTo>
                  <a:pt x="193750" y="299839"/>
                </a:lnTo>
                <a:lnTo>
                  <a:pt x="195387" y="286931"/>
                </a:lnTo>
                <a:lnTo>
                  <a:pt x="198654" y="274844"/>
                </a:lnTo>
                <a:lnTo>
                  <a:pt x="202329" y="263123"/>
                </a:lnTo>
                <a:lnTo>
                  <a:pt x="203962" y="251563"/>
                </a:lnTo>
                <a:lnTo>
                  <a:pt x="204882" y="238896"/>
                </a:lnTo>
                <a:lnTo>
                  <a:pt x="202556" y="229683"/>
                </a:lnTo>
                <a:lnTo>
                  <a:pt x="199300" y="220190"/>
                </a:lnTo>
                <a:lnTo>
                  <a:pt x="197854" y="212797"/>
                </a:lnTo>
                <a:lnTo>
                  <a:pt x="194671" y="206336"/>
                </a:lnTo>
                <a:lnTo>
                  <a:pt x="192488" y="203279"/>
                </a:lnTo>
                <a:lnTo>
                  <a:pt x="190081" y="201242"/>
                </a:lnTo>
                <a:lnTo>
                  <a:pt x="187523" y="199884"/>
                </a:lnTo>
                <a:lnTo>
                  <a:pt x="182142" y="198374"/>
                </a:lnTo>
                <a:lnTo>
                  <a:pt x="176575" y="197703"/>
                </a:lnTo>
                <a:lnTo>
                  <a:pt x="173757" y="196572"/>
                </a:lnTo>
                <a:lnTo>
                  <a:pt x="168086" y="192775"/>
                </a:lnTo>
                <a:lnTo>
                  <a:pt x="162390" y="190452"/>
                </a:lnTo>
                <a:lnTo>
                  <a:pt x="159538" y="189833"/>
                </a:lnTo>
                <a:lnTo>
                  <a:pt x="155732" y="190372"/>
                </a:lnTo>
                <a:lnTo>
                  <a:pt x="151289" y="191685"/>
                </a:lnTo>
                <a:lnTo>
                  <a:pt x="146422" y="193512"/>
                </a:lnTo>
                <a:lnTo>
                  <a:pt x="142225" y="194730"/>
                </a:lnTo>
                <a:lnTo>
                  <a:pt x="135021" y="196084"/>
                </a:lnTo>
                <a:lnTo>
                  <a:pt x="130815" y="196445"/>
                </a:lnTo>
                <a:lnTo>
                  <a:pt x="126105" y="196685"/>
                </a:lnTo>
                <a:lnTo>
                  <a:pt x="112915" y="197024"/>
                </a:lnTo>
                <a:lnTo>
                  <a:pt x="109410" y="197071"/>
                </a:lnTo>
                <a:lnTo>
                  <a:pt x="106120" y="198055"/>
                </a:lnTo>
                <a:lnTo>
                  <a:pt x="99925" y="201689"/>
                </a:lnTo>
                <a:lnTo>
                  <a:pt x="93996" y="203939"/>
                </a:lnTo>
                <a:lnTo>
                  <a:pt x="88187" y="204939"/>
                </a:lnTo>
                <a:lnTo>
                  <a:pt x="82430" y="205383"/>
                </a:lnTo>
                <a:lnTo>
                  <a:pt x="76696" y="205581"/>
                </a:lnTo>
                <a:lnTo>
                  <a:pt x="68287" y="205718"/>
                </a:lnTo>
                <a:lnTo>
                  <a:pt x="59571" y="205739"/>
                </a:lnTo>
                <a:lnTo>
                  <a:pt x="84487" y="205739"/>
                </a:lnTo>
                <a:lnTo>
                  <a:pt x="88552" y="204787"/>
                </a:lnTo>
                <a:lnTo>
                  <a:pt x="98825" y="199847"/>
                </a:lnTo>
                <a:lnTo>
                  <a:pt x="104938" y="198358"/>
                </a:lnTo>
                <a:lnTo>
                  <a:pt x="109806" y="197961"/>
                </a:lnTo>
                <a:lnTo>
                  <a:pt x="115910" y="197696"/>
                </a:lnTo>
                <a:lnTo>
                  <a:pt x="122836" y="197520"/>
                </a:lnTo>
                <a:lnTo>
                  <a:pt x="129359" y="196450"/>
                </a:lnTo>
                <a:lnTo>
                  <a:pt x="135612" y="194784"/>
                </a:lnTo>
                <a:lnTo>
                  <a:pt x="141686" y="192720"/>
                </a:lnTo>
                <a:lnTo>
                  <a:pt x="147640" y="191345"/>
                </a:lnTo>
                <a:lnTo>
                  <a:pt x="153514" y="190428"/>
                </a:lnTo>
                <a:lnTo>
                  <a:pt x="159336" y="189817"/>
                </a:lnTo>
                <a:lnTo>
                  <a:pt x="165122" y="188456"/>
                </a:lnTo>
                <a:lnTo>
                  <a:pt x="170884" y="186598"/>
                </a:lnTo>
                <a:lnTo>
                  <a:pt x="176630" y="184406"/>
                </a:lnTo>
                <a:lnTo>
                  <a:pt x="182366" y="182944"/>
                </a:lnTo>
                <a:lnTo>
                  <a:pt x="188096" y="181970"/>
                </a:lnTo>
                <a:lnTo>
                  <a:pt x="193820" y="181320"/>
                </a:lnTo>
                <a:lnTo>
                  <a:pt x="199541" y="180887"/>
                </a:lnTo>
                <a:lnTo>
                  <a:pt x="205260" y="180599"/>
                </a:lnTo>
                <a:lnTo>
                  <a:pt x="210978" y="180406"/>
                </a:lnTo>
                <a:lnTo>
                  <a:pt x="215743" y="179326"/>
                </a:lnTo>
                <a:lnTo>
                  <a:pt x="219871" y="177652"/>
                </a:lnTo>
                <a:lnTo>
                  <a:pt x="226998" y="174206"/>
                </a:lnTo>
                <a:lnTo>
                  <a:pt x="230233" y="173287"/>
                </a:lnTo>
                <a:lnTo>
                  <a:pt x="239559" y="1714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43"/>
          <p:cNvSpPr/>
          <p:nvPr/>
        </p:nvSpPr>
        <p:spPr>
          <a:xfrm>
            <a:off x="3818090" y="5066347"/>
            <a:ext cx="162408" cy="514351"/>
          </a:xfrm>
          <a:custGeom>
            <a:avLst/>
            <a:gdLst/>
            <a:ahLst/>
            <a:cxnLst/>
            <a:rect l="0" t="0" r="0" b="0"/>
            <a:pathLst>
              <a:path w="162408" h="514351">
                <a:moveTo>
                  <a:pt x="128117" y="0"/>
                </a:moveTo>
                <a:lnTo>
                  <a:pt x="106557" y="0"/>
                </a:lnTo>
                <a:lnTo>
                  <a:pt x="104219" y="953"/>
                </a:lnTo>
                <a:lnTo>
                  <a:pt x="101707" y="2540"/>
                </a:lnTo>
                <a:lnTo>
                  <a:pt x="99080" y="4551"/>
                </a:lnTo>
                <a:lnTo>
                  <a:pt x="97329" y="6844"/>
                </a:lnTo>
                <a:lnTo>
                  <a:pt x="96162" y="9325"/>
                </a:lnTo>
                <a:lnTo>
                  <a:pt x="95383" y="11932"/>
                </a:lnTo>
                <a:lnTo>
                  <a:pt x="91979" y="17368"/>
                </a:lnTo>
                <a:lnTo>
                  <a:pt x="87290" y="23912"/>
                </a:lnTo>
                <a:lnTo>
                  <a:pt x="84707" y="28324"/>
                </a:lnTo>
                <a:lnTo>
                  <a:pt x="82032" y="33170"/>
                </a:lnTo>
                <a:lnTo>
                  <a:pt x="79296" y="37353"/>
                </a:lnTo>
                <a:lnTo>
                  <a:pt x="76520" y="41095"/>
                </a:lnTo>
                <a:lnTo>
                  <a:pt x="73716" y="44542"/>
                </a:lnTo>
                <a:lnTo>
                  <a:pt x="71847" y="48745"/>
                </a:lnTo>
                <a:lnTo>
                  <a:pt x="68264" y="63761"/>
                </a:lnTo>
                <a:lnTo>
                  <a:pt x="64051" y="74693"/>
                </a:lnTo>
                <a:lnTo>
                  <a:pt x="59003" y="85902"/>
                </a:lnTo>
                <a:lnTo>
                  <a:pt x="50806" y="102922"/>
                </a:lnTo>
                <a:lnTo>
                  <a:pt x="48001" y="108620"/>
                </a:lnTo>
                <a:lnTo>
                  <a:pt x="45179" y="115276"/>
                </a:lnTo>
                <a:lnTo>
                  <a:pt x="42346" y="122571"/>
                </a:lnTo>
                <a:lnTo>
                  <a:pt x="36656" y="138296"/>
                </a:lnTo>
                <a:lnTo>
                  <a:pt x="30953" y="154810"/>
                </a:lnTo>
                <a:lnTo>
                  <a:pt x="28098" y="162262"/>
                </a:lnTo>
                <a:lnTo>
                  <a:pt x="25243" y="169134"/>
                </a:lnTo>
                <a:lnTo>
                  <a:pt x="22386" y="175621"/>
                </a:lnTo>
                <a:lnTo>
                  <a:pt x="19213" y="190449"/>
                </a:lnTo>
                <a:lnTo>
                  <a:pt x="18367" y="198404"/>
                </a:lnTo>
                <a:lnTo>
                  <a:pt x="16850" y="206564"/>
                </a:lnTo>
                <a:lnTo>
                  <a:pt x="14887" y="214862"/>
                </a:lnTo>
                <a:lnTo>
                  <a:pt x="12625" y="223251"/>
                </a:lnTo>
                <a:lnTo>
                  <a:pt x="7572" y="240193"/>
                </a:lnTo>
                <a:lnTo>
                  <a:pt x="4891" y="248711"/>
                </a:lnTo>
                <a:lnTo>
                  <a:pt x="3104" y="257247"/>
                </a:lnTo>
                <a:lnTo>
                  <a:pt x="1913" y="265796"/>
                </a:lnTo>
                <a:lnTo>
                  <a:pt x="1119" y="274352"/>
                </a:lnTo>
                <a:lnTo>
                  <a:pt x="588" y="282914"/>
                </a:lnTo>
                <a:lnTo>
                  <a:pt x="0" y="300047"/>
                </a:lnTo>
                <a:lnTo>
                  <a:pt x="796" y="308616"/>
                </a:lnTo>
                <a:lnTo>
                  <a:pt x="2279" y="317187"/>
                </a:lnTo>
                <a:lnTo>
                  <a:pt x="4220" y="325758"/>
                </a:lnTo>
                <a:lnTo>
                  <a:pt x="6376" y="340361"/>
                </a:lnTo>
                <a:lnTo>
                  <a:pt x="8288" y="354154"/>
                </a:lnTo>
                <a:lnTo>
                  <a:pt x="12312" y="369809"/>
                </a:lnTo>
                <a:lnTo>
                  <a:pt x="17276" y="383752"/>
                </a:lnTo>
                <a:lnTo>
                  <a:pt x="19933" y="390138"/>
                </a:lnTo>
                <a:lnTo>
                  <a:pt x="22657" y="397252"/>
                </a:lnTo>
                <a:lnTo>
                  <a:pt x="28223" y="412777"/>
                </a:lnTo>
                <a:lnTo>
                  <a:pt x="32161" y="428480"/>
                </a:lnTo>
                <a:lnTo>
                  <a:pt x="34619" y="433291"/>
                </a:lnTo>
                <a:lnTo>
                  <a:pt x="38163" y="438403"/>
                </a:lnTo>
                <a:lnTo>
                  <a:pt x="42430" y="443717"/>
                </a:lnTo>
                <a:lnTo>
                  <a:pt x="46227" y="449163"/>
                </a:lnTo>
                <a:lnTo>
                  <a:pt x="49711" y="454700"/>
                </a:lnTo>
                <a:lnTo>
                  <a:pt x="52987" y="460296"/>
                </a:lnTo>
                <a:lnTo>
                  <a:pt x="56122" y="464979"/>
                </a:lnTo>
                <a:lnTo>
                  <a:pt x="59166" y="469053"/>
                </a:lnTo>
                <a:lnTo>
                  <a:pt x="62147" y="472723"/>
                </a:lnTo>
                <a:lnTo>
                  <a:pt x="65087" y="477073"/>
                </a:lnTo>
                <a:lnTo>
                  <a:pt x="67999" y="481879"/>
                </a:lnTo>
                <a:lnTo>
                  <a:pt x="70894" y="486988"/>
                </a:lnTo>
                <a:lnTo>
                  <a:pt x="74728" y="491346"/>
                </a:lnTo>
                <a:lnTo>
                  <a:pt x="79189" y="495204"/>
                </a:lnTo>
                <a:lnTo>
                  <a:pt x="84068" y="498729"/>
                </a:lnTo>
                <a:lnTo>
                  <a:pt x="88274" y="502031"/>
                </a:lnTo>
                <a:lnTo>
                  <a:pt x="92030" y="505185"/>
                </a:lnTo>
                <a:lnTo>
                  <a:pt x="95487" y="508240"/>
                </a:lnTo>
                <a:lnTo>
                  <a:pt x="99696" y="510277"/>
                </a:lnTo>
                <a:lnTo>
                  <a:pt x="104407" y="511635"/>
                </a:lnTo>
                <a:lnTo>
                  <a:pt x="109453" y="512540"/>
                </a:lnTo>
                <a:lnTo>
                  <a:pt x="113769" y="513143"/>
                </a:lnTo>
                <a:lnTo>
                  <a:pt x="117600" y="513545"/>
                </a:lnTo>
                <a:lnTo>
                  <a:pt x="121105" y="513814"/>
                </a:lnTo>
                <a:lnTo>
                  <a:pt x="125347" y="513993"/>
                </a:lnTo>
                <a:lnTo>
                  <a:pt x="139467" y="514244"/>
                </a:lnTo>
                <a:lnTo>
                  <a:pt x="162407" y="5143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44"/>
          <p:cNvSpPr/>
          <p:nvPr/>
        </p:nvSpPr>
        <p:spPr>
          <a:xfrm>
            <a:off x="4829175" y="4972154"/>
            <a:ext cx="299640" cy="522819"/>
          </a:xfrm>
          <a:custGeom>
            <a:avLst/>
            <a:gdLst/>
            <a:ahLst/>
            <a:cxnLst/>
            <a:rect l="0" t="0" r="0" b="0"/>
            <a:pathLst>
              <a:path w="299640" h="522819">
                <a:moveTo>
                  <a:pt x="0" y="8468"/>
                </a:moveTo>
                <a:lnTo>
                  <a:pt x="8219" y="249"/>
                </a:lnTo>
                <a:lnTo>
                  <a:pt x="17569" y="0"/>
                </a:lnTo>
                <a:lnTo>
                  <a:pt x="21238" y="918"/>
                </a:lnTo>
                <a:lnTo>
                  <a:pt x="27854" y="4477"/>
                </a:lnTo>
                <a:lnTo>
                  <a:pt x="33969" y="6695"/>
                </a:lnTo>
                <a:lnTo>
                  <a:pt x="42767" y="7943"/>
                </a:lnTo>
                <a:lnTo>
                  <a:pt x="45656" y="8117"/>
                </a:lnTo>
                <a:lnTo>
                  <a:pt x="53947" y="10853"/>
                </a:lnTo>
                <a:lnTo>
                  <a:pt x="58824" y="12916"/>
                </a:lnTo>
                <a:lnTo>
                  <a:pt x="63981" y="14290"/>
                </a:lnTo>
                <a:lnTo>
                  <a:pt x="69324" y="15207"/>
                </a:lnTo>
                <a:lnTo>
                  <a:pt x="74791" y="15818"/>
                </a:lnTo>
                <a:lnTo>
                  <a:pt x="80340" y="17178"/>
                </a:lnTo>
                <a:lnTo>
                  <a:pt x="85945" y="19037"/>
                </a:lnTo>
                <a:lnTo>
                  <a:pt x="91587" y="21229"/>
                </a:lnTo>
                <a:lnTo>
                  <a:pt x="97252" y="22690"/>
                </a:lnTo>
                <a:lnTo>
                  <a:pt x="102935" y="23665"/>
                </a:lnTo>
                <a:lnTo>
                  <a:pt x="108628" y="24315"/>
                </a:lnTo>
                <a:lnTo>
                  <a:pt x="114329" y="26652"/>
                </a:lnTo>
                <a:lnTo>
                  <a:pt x="120034" y="30116"/>
                </a:lnTo>
                <a:lnTo>
                  <a:pt x="125743" y="34330"/>
                </a:lnTo>
                <a:lnTo>
                  <a:pt x="132405" y="38092"/>
                </a:lnTo>
                <a:lnTo>
                  <a:pt x="139705" y="41553"/>
                </a:lnTo>
                <a:lnTo>
                  <a:pt x="147429" y="44812"/>
                </a:lnTo>
                <a:lnTo>
                  <a:pt x="161091" y="50973"/>
                </a:lnTo>
                <a:lnTo>
                  <a:pt x="167402" y="53950"/>
                </a:lnTo>
                <a:lnTo>
                  <a:pt x="174466" y="57840"/>
                </a:lnTo>
                <a:lnTo>
                  <a:pt x="182033" y="62337"/>
                </a:lnTo>
                <a:lnTo>
                  <a:pt x="189935" y="67241"/>
                </a:lnTo>
                <a:lnTo>
                  <a:pt x="197108" y="72415"/>
                </a:lnTo>
                <a:lnTo>
                  <a:pt x="203795" y="77769"/>
                </a:lnTo>
                <a:lnTo>
                  <a:pt x="210159" y="83244"/>
                </a:lnTo>
                <a:lnTo>
                  <a:pt x="216305" y="88799"/>
                </a:lnTo>
                <a:lnTo>
                  <a:pt x="228215" y="100051"/>
                </a:lnTo>
                <a:lnTo>
                  <a:pt x="234058" y="106671"/>
                </a:lnTo>
                <a:lnTo>
                  <a:pt x="239859" y="113942"/>
                </a:lnTo>
                <a:lnTo>
                  <a:pt x="245631" y="121646"/>
                </a:lnTo>
                <a:lnTo>
                  <a:pt x="254584" y="137827"/>
                </a:lnTo>
                <a:lnTo>
                  <a:pt x="258305" y="146142"/>
                </a:lnTo>
                <a:lnTo>
                  <a:pt x="261738" y="154543"/>
                </a:lnTo>
                <a:lnTo>
                  <a:pt x="264979" y="163002"/>
                </a:lnTo>
                <a:lnTo>
                  <a:pt x="271121" y="180020"/>
                </a:lnTo>
                <a:lnTo>
                  <a:pt x="285704" y="222794"/>
                </a:lnTo>
                <a:lnTo>
                  <a:pt x="287625" y="232315"/>
                </a:lnTo>
                <a:lnTo>
                  <a:pt x="288904" y="242472"/>
                </a:lnTo>
                <a:lnTo>
                  <a:pt x="289758" y="253053"/>
                </a:lnTo>
                <a:lnTo>
                  <a:pt x="291279" y="263917"/>
                </a:lnTo>
                <a:lnTo>
                  <a:pt x="293246" y="274970"/>
                </a:lnTo>
                <a:lnTo>
                  <a:pt x="295510" y="286149"/>
                </a:lnTo>
                <a:lnTo>
                  <a:pt x="297019" y="296458"/>
                </a:lnTo>
                <a:lnTo>
                  <a:pt x="298025" y="306189"/>
                </a:lnTo>
                <a:lnTo>
                  <a:pt x="298696" y="315534"/>
                </a:lnTo>
                <a:lnTo>
                  <a:pt x="299143" y="324621"/>
                </a:lnTo>
                <a:lnTo>
                  <a:pt x="299639" y="342338"/>
                </a:lnTo>
                <a:lnTo>
                  <a:pt x="298820" y="351063"/>
                </a:lnTo>
                <a:lnTo>
                  <a:pt x="297320" y="359737"/>
                </a:lnTo>
                <a:lnTo>
                  <a:pt x="295368" y="368378"/>
                </a:lnTo>
                <a:lnTo>
                  <a:pt x="294067" y="376995"/>
                </a:lnTo>
                <a:lnTo>
                  <a:pt x="293199" y="385598"/>
                </a:lnTo>
                <a:lnTo>
                  <a:pt x="292621" y="394191"/>
                </a:lnTo>
                <a:lnTo>
                  <a:pt x="291283" y="402776"/>
                </a:lnTo>
                <a:lnTo>
                  <a:pt x="289438" y="411358"/>
                </a:lnTo>
                <a:lnTo>
                  <a:pt x="284850" y="427560"/>
                </a:lnTo>
                <a:lnTo>
                  <a:pt x="279634" y="441111"/>
                </a:lnTo>
                <a:lnTo>
                  <a:pt x="276682" y="453484"/>
                </a:lnTo>
                <a:lnTo>
                  <a:pt x="275894" y="459450"/>
                </a:lnTo>
                <a:lnTo>
                  <a:pt x="272479" y="468620"/>
                </a:lnTo>
                <a:lnTo>
                  <a:pt x="268739" y="475870"/>
                </a:lnTo>
                <a:lnTo>
                  <a:pt x="265681" y="485307"/>
                </a:lnTo>
                <a:lnTo>
                  <a:pt x="260119" y="494135"/>
                </a:lnTo>
                <a:lnTo>
                  <a:pt x="257094" y="502784"/>
                </a:lnTo>
                <a:lnTo>
                  <a:pt x="251542" y="511379"/>
                </a:lnTo>
                <a:lnTo>
                  <a:pt x="249909" y="517099"/>
                </a:lnTo>
                <a:lnTo>
                  <a:pt x="248520" y="519005"/>
                </a:lnTo>
                <a:lnTo>
                  <a:pt x="246643" y="520276"/>
                </a:lnTo>
                <a:lnTo>
                  <a:pt x="240029" y="5228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345"/>
          <p:cNvSpPr/>
          <p:nvPr/>
        </p:nvSpPr>
        <p:spPr>
          <a:xfrm>
            <a:off x="5283517" y="5246370"/>
            <a:ext cx="274321" cy="17146"/>
          </a:xfrm>
          <a:custGeom>
            <a:avLst/>
            <a:gdLst/>
            <a:ahLst/>
            <a:cxnLst/>
            <a:rect l="0" t="0" r="0" b="0"/>
            <a:pathLst>
              <a:path w="274321" h="17146">
                <a:moveTo>
                  <a:pt x="0" y="17145"/>
                </a:moveTo>
                <a:lnTo>
                  <a:pt x="13019" y="17145"/>
                </a:lnTo>
                <a:lnTo>
                  <a:pt x="16299" y="16192"/>
                </a:lnTo>
                <a:lnTo>
                  <a:pt x="20391" y="14605"/>
                </a:lnTo>
                <a:lnTo>
                  <a:pt x="25024" y="12594"/>
                </a:lnTo>
                <a:lnTo>
                  <a:pt x="30018" y="11253"/>
                </a:lnTo>
                <a:lnTo>
                  <a:pt x="35252" y="10359"/>
                </a:lnTo>
                <a:lnTo>
                  <a:pt x="40646" y="9763"/>
                </a:lnTo>
                <a:lnTo>
                  <a:pt x="45195" y="9366"/>
                </a:lnTo>
                <a:lnTo>
                  <a:pt x="52790" y="8925"/>
                </a:lnTo>
                <a:lnTo>
                  <a:pt x="61879" y="8729"/>
                </a:lnTo>
                <a:lnTo>
                  <a:pt x="100122" y="8582"/>
                </a:lnTo>
                <a:lnTo>
                  <a:pt x="106753" y="7625"/>
                </a:lnTo>
                <a:lnTo>
                  <a:pt x="114031" y="6036"/>
                </a:lnTo>
                <a:lnTo>
                  <a:pt x="121741" y="4024"/>
                </a:lnTo>
                <a:lnTo>
                  <a:pt x="128786" y="2683"/>
                </a:lnTo>
                <a:lnTo>
                  <a:pt x="135387" y="1789"/>
                </a:lnTo>
                <a:lnTo>
                  <a:pt x="141693" y="1192"/>
                </a:lnTo>
                <a:lnTo>
                  <a:pt x="147802" y="794"/>
                </a:lnTo>
                <a:lnTo>
                  <a:pt x="153780" y="530"/>
                </a:lnTo>
                <a:lnTo>
                  <a:pt x="165501" y="235"/>
                </a:lnTo>
                <a:lnTo>
                  <a:pt x="264011" y="0"/>
                </a:lnTo>
                <a:lnTo>
                  <a:pt x="265542" y="952"/>
                </a:lnTo>
                <a:lnTo>
                  <a:pt x="267515" y="2540"/>
                </a:lnTo>
                <a:lnTo>
                  <a:pt x="274320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346"/>
          <p:cNvSpPr/>
          <p:nvPr/>
        </p:nvSpPr>
        <p:spPr>
          <a:xfrm>
            <a:off x="5386396" y="5117794"/>
            <a:ext cx="34282" cy="34279"/>
          </a:xfrm>
          <a:custGeom>
            <a:avLst/>
            <a:gdLst/>
            <a:ahLst/>
            <a:cxnLst/>
            <a:rect l="0" t="0" r="0" b="0"/>
            <a:pathLst>
              <a:path w="34282" h="34279">
                <a:moveTo>
                  <a:pt x="17136" y="34278"/>
                </a:moveTo>
                <a:lnTo>
                  <a:pt x="4117" y="34278"/>
                </a:lnTo>
                <a:lnTo>
                  <a:pt x="2742" y="33326"/>
                </a:lnTo>
                <a:lnTo>
                  <a:pt x="1825" y="31738"/>
                </a:lnTo>
                <a:lnTo>
                  <a:pt x="98" y="26059"/>
                </a:lnTo>
                <a:lnTo>
                  <a:pt x="63" y="24989"/>
                </a:lnTo>
                <a:lnTo>
                  <a:pt x="0" y="18356"/>
                </a:lnTo>
                <a:lnTo>
                  <a:pt x="950" y="16996"/>
                </a:lnTo>
                <a:lnTo>
                  <a:pt x="2535" y="15136"/>
                </a:lnTo>
                <a:lnTo>
                  <a:pt x="4545" y="12945"/>
                </a:lnTo>
                <a:lnTo>
                  <a:pt x="5884" y="10530"/>
                </a:lnTo>
                <a:lnTo>
                  <a:pt x="6778" y="7969"/>
                </a:lnTo>
                <a:lnTo>
                  <a:pt x="7373" y="5309"/>
                </a:lnTo>
                <a:lnTo>
                  <a:pt x="8722" y="3535"/>
                </a:lnTo>
                <a:lnTo>
                  <a:pt x="10574" y="2353"/>
                </a:lnTo>
                <a:lnTo>
                  <a:pt x="15840" y="455"/>
                </a:lnTo>
                <a:lnTo>
                  <a:pt x="17224" y="299"/>
                </a:lnTo>
                <a:lnTo>
                  <a:pt x="19100" y="196"/>
                </a:lnTo>
                <a:lnTo>
                  <a:pt x="25322" y="0"/>
                </a:lnTo>
                <a:lnTo>
                  <a:pt x="26403" y="949"/>
                </a:lnTo>
                <a:lnTo>
                  <a:pt x="34281" y="85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347"/>
          <p:cNvSpPr/>
          <p:nvPr/>
        </p:nvSpPr>
        <p:spPr>
          <a:xfrm>
            <a:off x="5430441" y="5366386"/>
            <a:ext cx="41672" cy="51435"/>
          </a:xfrm>
          <a:custGeom>
            <a:avLst/>
            <a:gdLst/>
            <a:ahLst/>
            <a:cxnLst/>
            <a:rect l="0" t="0" r="0" b="0"/>
            <a:pathLst>
              <a:path w="41672" h="51435">
                <a:moveTo>
                  <a:pt x="7381" y="51434"/>
                </a:moveTo>
                <a:lnTo>
                  <a:pt x="2830" y="51434"/>
                </a:lnTo>
                <a:lnTo>
                  <a:pt x="1489" y="50481"/>
                </a:lnTo>
                <a:lnTo>
                  <a:pt x="596" y="48894"/>
                </a:lnTo>
                <a:lnTo>
                  <a:pt x="0" y="46883"/>
                </a:lnTo>
                <a:lnTo>
                  <a:pt x="556" y="45542"/>
                </a:lnTo>
                <a:lnTo>
                  <a:pt x="1878" y="44648"/>
                </a:lnTo>
                <a:lnTo>
                  <a:pt x="3713" y="44053"/>
                </a:lnTo>
                <a:lnTo>
                  <a:pt x="4935" y="42703"/>
                </a:lnTo>
                <a:lnTo>
                  <a:pt x="5751" y="40851"/>
                </a:lnTo>
                <a:lnTo>
                  <a:pt x="7059" y="35585"/>
                </a:lnTo>
                <a:lnTo>
                  <a:pt x="8119" y="34200"/>
                </a:lnTo>
                <a:lnTo>
                  <a:pt x="9778" y="32325"/>
                </a:lnTo>
                <a:lnTo>
                  <a:pt x="11837" y="30122"/>
                </a:lnTo>
                <a:lnTo>
                  <a:pt x="13209" y="27701"/>
                </a:lnTo>
                <a:lnTo>
                  <a:pt x="14124" y="25134"/>
                </a:lnTo>
                <a:lnTo>
                  <a:pt x="14734" y="22471"/>
                </a:lnTo>
                <a:lnTo>
                  <a:pt x="16093" y="19742"/>
                </a:lnTo>
                <a:lnTo>
                  <a:pt x="17952" y="16971"/>
                </a:lnTo>
                <a:lnTo>
                  <a:pt x="23227" y="10230"/>
                </a:lnTo>
                <a:lnTo>
                  <a:pt x="24613" y="8725"/>
                </a:lnTo>
                <a:lnTo>
                  <a:pt x="28692" y="4512"/>
                </a:lnTo>
                <a:lnTo>
                  <a:pt x="31114" y="3007"/>
                </a:lnTo>
                <a:lnTo>
                  <a:pt x="33680" y="2005"/>
                </a:lnTo>
                <a:lnTo>
                  <a:pt x="41630" y="9"/>
                </a:lnTo>
                <a:lnTo>
                  <a:pt x="41668" y="0"/>
                </a:lnTo>
                <a:lnTo>
                  <a:pt x="41671" y="85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48"/>
          <p:cNvSpPr/>
          <p:nvPr/>
        </p:nvSpPr>
        <p:spPr>
          <a:xfrm>
            <a:off x="5635037" y="4989204"/>
            <a:ext cx="145686" cy="411472"/>
          </a:xfrm>
          <a:custGeom>
            <a:avLst/>
            <a:gdLst/>
            <a:ahLst/>
            <a:cxnLst/>
            <a:rect l="0" t="0" r="0" b="0"/>
            <a:pathLst>
              <a:path w="145686" h="411472">
                <a:moveTo>
                  <a:pt x="145685" y="8563"/>
                </a:moveTo>
                <a:lnTo>
                  <a:pt x="145685" y="0"/>
                </a:lnTo>
                <a:lnTo>
                  <a:pt x="145685" y="4544"/>
                </a:lnTo>
                <a:lnTo>
                  <a:pt x="144733" y="6836"/>
                </a:lnTo>
                <a:lnTo>
                  <a:pt x="141134" y="11923"/>
                </a:lnTo>
                <a:lnTo>
                  <a:pt x="139793" y="14613"/>
                </a:lnTo>
                <a:lnTo>
                  <a:pt x="136954" y="23902"/>
                </a:lnTo>
                <a:lnTo>
                  <a:pt x="132915" y="33161"/>
                </a:lnTo>
                <a:lnTo>
                  <a:pt x="129551" y="37344"/>
                </a:lnTo>
                <a:lnTo>
                  <a:pt x="125404" y="41086"/>
                </a:lnTo>
                <a:lnTo>
                  <a:pt x="120734" y="44532"/>
                </a:lnTo>
                <a:lnTo>
                  <a:pt x="116669" y="49688"/>
                </a:lnTo>
                <a:lnTo>
                  <a:pt x="113006" y="55982"/>
                </a:lnTo>
                <a:lnTo>
                  <a:pt x="109612" y="63036"/>
                </a:lnTo>
                <a:lnTo>
                  <a:pt x="105444" y="69643"/>
                </a:lnTo>
                <a:lnTo>
                  <a:pt x="100760" y="75953"/>
                </a:lnTo>
                <a:lnTo>
                  <a:pt x="95732" y="82065"/>
                </a:lnTo>
                <a:lnTo>
                  <a:pt x="90476" y="88045"/>
                </a:lnTo>
                <a:lnTo>
                  <a:pt x="85066" y="93936"/>
                </a:lnTo>
                <a:lnTo>
                  <a:pt x="79555" y="99768"/>
                </a:lnTo>
                <a:lnTo>
                  <a:pt x="74928" y="106514"/>
                </a:lnTo>
                <a:lnTo>
                  <a:pt x="70892" y="113869"/>
                </a:lnTo>
                <a:lnTo>
                  <a:pt x="67247" y="121629"/>
                </a:lnTo>
                <a:lnTo>
                  <a:pt x="62914" y="129661"/>
                </a:lnTo>
                <a:lnTo>
                  <a:pt x="58119" y="137872"/>
                </a:lnTo>
                <a:lnTo>
                  <a:pt x="53018" y="146205"/>
                </a:lnTo>
                <a:lnTo>
                  <a:pt x="48665" y="154616"/>
                </a:lnTo>
                <a:lnTo>
                  <a:pt x="44810" y="163082"/>
                </a:lnTo>
                <a:lnTo>
                  <a:pt x="41287" y="171584"/>
                </a:lnTo>
                <a:lnTo>
                  <a:pt x="37034" y="180108"/>
                </a:lnTo>
                <a:lnTo>
                  <a:pt x="32293" y="188649"/>
                </a:lnTo>
                <a:lnTo>
                  <a:pt x="27228" y="197201"/>
                </a:lnTo>
                <a:lnTo>
                  <a:pt x="22899" y="205759"/>
                </a:lnTo>
                <a:lnTo>
                  <a:pt x="19060" y="214322"/>
                </a:lnTo>
                <a:lnTo>
                  <a:pt x="15549" y="222888"/>
                </a:lnTo>
                <a:lnTo>
                  <a:pt x="12255" y="231456"/>
                </a:lnTo>
                <a:lnTo>
                  <a:pt x="6055" y="248597"/>
                </a:lnTo>
                <a:lnTo>
                  <a:pt x="4021" y="257168"/>
                </a:lnTo>
                <a:lnTo>
                  <a:pt x="2665" y="265739"/>
                </a:lnTo>
                <a:lnTo>
                  <a:pt x="1761" y="274312"/>
                </a:lnTo>
                <a:lnTo>
                  <a:pt x="1158" y="282884"/>
                </a:lnTo>
                <a:lnTo>
                  <a:pt x="756" y="291456"/>
                </a:lnTo>
                <a:lnTo>
                  <a:pt x="310" y="307648"/>
                </a:lnTo>
                <a:lnTo>
                  <a:pt x="0" y="339531"/>
                </a:lnTo>
                <a:lnTo>
                  <a:pt x="2514" y="351240"/>
                </a:lnTo>
                <a:lnTo>
                  <a:pt x="6806" y="362794"/>
                </a:lnTo>
                <a:lnTo>
                  <a:pt x="9283" y="368542"/>
                </a:lnTo>
                <a:lnTo>
                  <a:pt x="11889" y="374279"/>
                </a:lnTo>
                <a:lnTo>
                  <a:pt x="14578" y="379056"/>
                </a:lnTo>
                <a:lnTo>
                  <a:pt x="17323" y="383194"/>
                </a:lnTo>
                <a:lnTo>
                  <a:pt x="20105" y="386904"/>
                </a:lnTo>
                <a:lnTo>
                  <a:pt x="22912" y="390331"/>
                </a:lnTo>
                <a:lnTo>
                  <a:pt x="25737" y="393567"/>
                </a:lnTo>
                <a:lnTo>
                  <a:pt x="28572" y="396678"/>
                </a:lnTo>
                <a:lnTo>
                  <a:pt x="31415" y="398751"/>
                </a:lnTo>
                <a:lnTo>
                  <a:pt x="34262" y="400133"/>
                </a:lnTo>
                <a:lnTo>
                  <a:pt x="37114" y="401055"/>
                </a:lnTo>
                <a:lnTo>
                  <a:pt x="40919" y="402622"/>
                </a:lnTo>
                <a:lnTo>
                  <a:pt x="45361" y="404619"/>
                </a:lnTo>
                <a:lnTo>
                  <a:pt x="50227" y="406903"/>
                </a:lnTo>
                <a:lnTo>
                  <a:pt x="54424" y="408425"/>
                </a:lnTo>
                <a:lnTo>
                  <a:pt x="58174" y="409440"/>
                </a:lnTo>
                <a:lnTo>
                  <a:pt x="61627" y="410117"/>
                </a:lnTo>
                <a:lnTo>
                  <a:pt x="65834" y="410569"/>
                </a:lnTo>
                <a:lnTo>
                  <a:pt x="70544" y="410869"/>
                </a:lnTo>
                <a:lnTo>
                  <a:pt x="79904" y="411203"/>
                </a:lnTo>
                <a:lnTo>
                  <a:pt x="91481" y="411391"/>
                </a:lnTo>
                <a:lnTo>
                  <a:pt x="119967" y="4114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49"/>
          <p:cNvSpPr/>
          <p:nvPr/>
        </p:nvSpPr>
        <p:spPr>
          <a:xfrm>
            <a:off x="5835791" y="5212079"/>
            <a:ext cx="107810" cy="453259"/>
          </a:xfrm>
          <a:custGeom>
            <a:avLst/>
            <a:gdLst/>
            <a:ahLst/>
            <a:cxnLst/>
            <a:rect l="0" t="0" r="0" b="0"/>
            <a:pathLst>
              <a:path w="107810" h="453259">
                <a:moveTo>
                  <a:pt x="4938" y="0"/>
                </a:moveTo>
                <a:lnTo>
                  <a:pt x="0" y="0"/>
                </a:lnTo>
                <a:lnTo>
                  <a:pt x="4100" y="0"/>
                </a:lnTo>
                <a:lnTo>
                  <a:pt x="4380" y="953"/>
                </a:lnTo>
                <a:lnTo>
                  <a:pt x="4690" y="4552"/>
                </a:lnTo>
                <a:lnTo>
                  <a:pt x="5726" y="6844"/>
                </a:lnTo>
                <a:lnTo>
                  <a:pt x="7369" y="9325"/>
                </a:lnTo>
                <a:lnTo>
                  <a:pt x="9416" y="11932"/>
                </a:lnTo>
                <a:lnTo>
                  <a:pt x="10781" y="14623"/>
                </a:lnTo>
                <a:lnTo>
                  <a:pt x="13655" y="23912"/>
                </a:lnTo>
                <a:lnTo>
                  <a:pt x="15512" y="28324"/>
                </a:lnTo>
                <a:lnTo>
                  <a:pt x="17702" y="33170"/>
                </a:lnTo>
                <a:lnTo>
                  <a:pt x="20137" y="43635"/>
                </a:lnTo>
                <a:lnTo>
                  <a:pt x="22170" y="54636"/>
                </a:lnTo>
                <a:lnTo>
                  <a:pt x="24047" y="60237"/>
                </a:lnTo>
                <a:lnTo>
                  <a:pt x="26250" y="65875"/>
                </a:lnTo>
                <a:lnTo>
                  <a:pt x="31238" y="79761"/>
                </a:lnTo>
                <a:lnTo>
                  <a:pt x="33901" y="87464"/>
                </a:lnTo>
                <a:lnTo>
                  <a:pt x="36630" y="96410"/>
                </a:lnTo>
                <a:lnTo>
                  <a:pt x="45020" y="126250"/>
                </a:lnTo>
                <a:lnTo>
                  <a:pt x="50693" y="144694"/>
                </a:lnTo>
                <a:lnTo>
                  <a:pt x="53539" y="155518"/>
                </a:lnTo>
                <a:lnTo>
                  <a:pt x="70663" y="229033"/>
                </a:lnTo>
                <a:lnTo>
                  <a:pt x="76377" y="255780"/>
                </a:lnTo>
                <a:lnTo>
                  <a:pt x="78282" y="268628"/>
                </a:lnTo>
                <a:lnTo>
                  <a:pt x="79551" y="281003"/>
                </a:lnTo>
                <a:lnTo>
                  <a:pt x="80399" y="293063"/>
                </a:lnTo>
                <a:lnTo>
                  <a:pt x="81915" y="305866"/>
                </a:lnTo>
                <a:lnTo>
                  <a:pt x="83879" y="319163"/>
                </a:lnTo>
                <a:lnTo>
                  <a:pt x="86140" y="332790"/>
                </a:lnTo>
                <a:lnTo>
                  <a:pt x="88600" y="344733"/>
                </a:lnTo>
                <a:lnTo>
                  <a:pt x="91194" y="355552"/>
                </a:lnTo>
                <a:lnTo>
                  <a:pt x="93874" y="365623"/>
                </a:lnTo>
                <a:lnTo>
                  <a:pt x="95661" y="376146"/>
                </a:lnTo>
                <a:lnTo>
                  <a:pt x="96853" y="386972"/>
                </a:lnTo>
                <a:lnTo>
                  <a:pt x="97647" y="397999"/>
                </a:lnTo>
                <a:lnTo>
                  <a:pt x="99129" y="407255"/>
                </a:lnTo>
                <a:lnTo>
                  <a:pt x="101070" y="415332"/>
                </a:lnTo>
                <a:lnTo>
                  <a:pt x="103316" y="422620"/>
                </a:lnTo>
                <a:lnTo>
                  <a:pt x="105812" y="435799"/>
                </a:lnTo>
                <a:lnTo>
                  <a:pt x="107692" y="453258"/>
                </a:lnTo>
                <a:lnTo>
                  <a:pt x="107804" y="439473"/>
                </a:lnTo>
                <a:lnTo>
                  <a:pt x="107809" y="4371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50"/>
          <p:cNvSpPr/>
          <p:nvPr/>
        </p:nvSpPr>
        <p:spPr>
          <a:xfrm>
            <a:off x="5857875" y="5187594"/>
            <a:ext cx="192376" cy="170219"/>
          </a:xfrm>
          <a:custGeom>
            <a:avLst/>
            <a:gdLst/>
            <a:ahLst/>
            <a:cxnLst/>
            <a:rect l="0" t="0" r="0" b="0"/>
            <a:pathLst>
              <a:path w="192376" h="170219">
                <a:moveTo>
                  <a:pt x="0" y="24485"/>
                </a:moveTo>
                <a:lnTo>
                  <a:pt x="4550" y="24485"/>
                </a:lnTo>
                <a:lnTo>
                  <a:pt x="6843" y="23533"/>
                </a:lnTo>
                <a:lnTo>
                  <a:pt x="11931" y="19935"/>
                </a:lnTo>
                <a:lnTo>
                  <a:pt x="17367" y="15161"/>
                </a:lnTo>
                <a:lnTo>
                  <a:pt x="20151" y="12554"/>
                </a:lnTo>
                <a:lnTo>
                  <a:pt x="23911" y="10816"/>
                </a:lnTo>
                <a:lnTo>
                  <a:pt x="28323" y="9658"/>
                </a:lnTo>
                <a:lnTo>
                  <a:pt x="33170" y="8885"/>
                </a:lnTo>
                <a:lnTo>
                  <a:pt x="39258" y="8370"/>
                </a:lnTo>
                <a:lnTo>
                  <a:pt x="46175" y="8027"/>
                </a:lnTo>
                <a:lnTo>
                  <a:pt x="53643" y="7798"/>
                </a:lnTo>
                <a:lnTo>
                  <a:pt x="60526" y="6693"/>
                </a:lnTo>
                <a:lnTo>
                  <a:pt x="67021" y="5004"/>
                </a:lnTo>
                <a:lnTo>
                  <a:pt x="73255" y="2925"/>
                </a:lnTo>
                <a:lnTo>
                  <a:pt x="80269" y="1540"/>
                </a:lnTo>
                <a:lnTo>
                  <a:pt x="87803" y="616"/>
                </a:lnTo>
                <a:lnTo>
                  <a:pt x="95682" y="0"/>
                </a:lnTo>
                <a:lnTo>
                  <a:pt x="102841" y="542"/>
                </a:lnTo>
                <a:lnTo>
                  <a:pt x="109518" y="1856"/>
                </a:lnTo>
                <a:lnTo>
                  <a:pt x="115874" y="3684"/>
                </a:lnTo>
                <a:lnTo>
                  <a:pt x="122017" y="4903"/>
                </a:lnTo>
                <a:lnTo>
                  <a:pt x="128017" y="5716"/>
                </a:lnTo>
                <a:lnTo>
                  <a:pt x="133922" y="6257"/>
                </a:lnTo>
                <a:lnTo>
                  <a:pt x="139763" y="7571"/>
                </a:lnTo>
                <a:lnTo>
                  <a:pt x="145563" y="9399"/>
                </a:lnTo>
                <a:lnTo>
                  <a:pt x="151335" y="11570"/>
                </a:lnTo>
                <a:lnTo>
                  <a:pt x="156135" y="13970"/>
                </a:lnTo>
                <a:lnTo>
                  <a:pt x="160287" y="16523"/>
                </a:lnTo>
                <a:lnTo>
                  <a:pt x="164008" y="19177"/>
                </a:lnTo>
                <a:lnTo>
                  <a:pt x="167441" y="21899"/>
                </a:lnTo>
                <a:lnTo>
                  <a:pt x="170682" y="24666"/>
                </a:lnTo>
                <a:lnTo>
                  <a:pt x="173795" y="27464"/>
                </a:lnTo>
                <a:lnTo>
                  <a:pt x="179795" y="33112"/>
                </a:lnTo>
                <a:lnTo>
                  <a:pt x="182728" y="35951"/>
                </a:lnTo>
                <a:lnTo>
                  <a:pt x="185636" y="39750"/>
                </a:lnTo>
                <a:lnTo>
                  <a:pt x="188527" y="44187"/>
                </a:lnTo>
                <a:lnTo>
                  <a:pt x="191407" y="49049"/>
                </a:lnTo>
                <a:lnTo>
                  <a:pt x="192375" y="54196"/>
                </a:lnTo>
                <a:lnTo>
                  <a:pt x="192067" y="59533"/>
                </a:lnTo>
                <a:lnTo>
                  <a:pt x="190909" y="64995"/>
                </a:lnTo>
                <a:lnTo>
                  <a:pt x="189185" y="69590"/>
                </a:lnTo>
                <a:lnTo>
                  <a:pt x="187083" y="73605"/>
                </a:lnTo>
                <a:lnTo>
                  <a:pt x="184729" y="77235"/>
                </a:lnTo>
                <a:lnTo>
                  <a:pt x="182208" y="81559"/>
                </a:lnTo>
                <a:lnTo>
                  <a:pt x="179574" y="86347"/>
                </a:lnTo>
                <a:lnTo>
                  <a:pt x="174108" y="96747"/>
                </a:lnTo>
                <a:lnTo>
                  <a:pt x="168504" y="107719"/>
                </a:lnTo>
                <a:lnTo>
                  <a:pt x="164723" y="113312"/>
                </a:lnTo>
                <a:lnTo>
                  <a:pt x="160298" y="118946"/>
                </a:lnTo>
                <a:lnTo>
                  <a:pt x="155442" y="124606"/>
                </a:lnTo>
                <a:lnTo>
                  <a:pt x="150301" y="129333"/>
                </a:lnTo>
                <a:lnTo>
                  <a:pt x="144968" y="133437"/>
                </a:lnTo>
                <a:lnTo>
                  <a:pt x="139508" y="137124"/>
                </a:lnTo>
                <a:lnTo>
                  <a:pt x="134915" y="140536"/>
                </a:lnTo>
                <a:lnTo>
                  <a:pt x="130901" y="143762"/>
                </a:lnTo>
                <a:lnTo>
                  <a:pt x="127272" y="146866"/>
                </a:lnTo>
                <a:lnTo>
                  <a:pt x="122948" y="149888"/>
                </a:lnTo>
                <a:lnTo>
                  <a:pt x="118160" y="152854"/>
                </a:lnTo>
                <a:lnTo>
                  <a:pt x="113064" y="155785"/>
                </a:lnTo>
                <a:lnTo>
                  <a:pt x="102320" y="161581"/>
                </a:lnTo>
                <a:lnTo>
                  <a:pt x="96789" y="164460"/>
                </a:lnTo>
                <a:lnTo>
                  <a:pt x="92148" y="166379"/>
                </a:lnTo>
                <a:lnTo>
                  <a:pt x="88102" y="167659"/>
                </a:lnTo>
                <a:lnTo>
                  <a:pt x="84452" y="168512"/>
                </a:lnTo>
                <a:lnTo>
                  <a:pt x="81066" y="169080"/>
                </a:lnTo>
                <a:lnTo>
                  <a:pt x="77857" y="169460"/>
                </a:lnTo>
                <a:lnTo>
                  <a:pt x="74765" y="169713"/>
                </a:lnTo>
                <a:lnTo>
                  <a:pt x="68788" y="169994"/>
                </a:lnTo>
                <a:lnTo>
                  <a:pt x="60052" y="170217"/>
                </a:lnTo>
                <a:lnTo>
                  <a:pt x="64572" y="170218"/>
                </a:lnTo>
                <a:lnTo>
                  <a:pt x="65907" y="169265"/>
                </a:lnTo>
                <a:lnTo>
                  <a:pt x="66799" y="167678"/>
                </a:lnTo>
                <a:lnTo>
                  <a:pt x="68579" y="1616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351"/>
          <p:cNvSpPr/>
          <p:nvPr/>
        </p:nvSpPr>
        <p:spPr>
          <a:xfrm>
            <a:off x="6192555" y="5229225"/>
            <a:ext cx="222533" cy="17146"/>
          </a:xfrm>
          <a:custGeom>
            <a:avLst/>
            <a:gdLst/>
            <a:ahLst/>
            <a:cxnLst/>
            <a:rect l="0" t="0" r="0" b="0"/>
            <a:pathLst>
              <a:path w="222533" h="17146">
                <a:moveTo>
                  <a:pt x="8220" y="17145"/>
                </a:moveTo>
                <a:lnTo>
                  <a:pt x="0" y="17145"/>
                </a:lnTo>
                <a:lnTo>
                  <a:pt x="12426" y="17145"/>
                </a:lnTo>
                <a:lnTo>
                  <a:pt x="14834" y="16192"/>
                </a:lnTo>
                <a:lnTo>
                  <a:pt x="17392" y="14605"/>
                </a:lnTo>
                <a:lnTo>
                  <a:pt x="20050" y="12594"/>
                </a:lnTo>
                <a:lnTo>
                  <a:pt x="23726" y="11253"/>
                </a:lnTo>
                <a:lnTo>
                  <a:pt x="28082" y="10359"/>
                </a:lnTo>
                <a:lnTo>
                  <a:pt x="32892" y="9764"/>
                </a:lnTo>
                <a:lnTo>
                  <a:pt x="37050" y="9366"/>
                </a:lnTo>
                <a:lnTo>
                  <a:pt x="40775" y="9102"/>
                </a:lnTo>
                <a:lnTo>
                  <a:pt x="44210" y="8925"/>
                </a:lnTo>
                <a:lnTo>
                  <a:pt x="53108" y="8729"/>
                </a:lnTo>
                <a:lnTo>
                  <a:pt x="58147" y="8677"/>
                </a:lnTo>
                <a:lnTo>
                  <a:pt x="63412" y="7689"/>
                </a:lnTo>
                <a:lnTo>
                  <a:pt x="68827" y="6079"/>
                </a:lnTo>
                <a:lnTo>
                  <a:pt x="74343" y="4052"/>
                </a:lnTo>
                <a:lnTo>
                  <a:pt x="79924" y="2702"/>
                </a:lnTo>
                <a:lnTo>
                  <a:pt x="85550" y="1801"/>
                </a:lnTo>
                <a:lnTo>
                  <a:pt x="91206" y="1200"/>
                </a:lnTo>
                <a:lnTo>
                  <a:pt x="96882" y="800"/>
                </a:lnTo>
                <a:lnTo>
                  <a:pt x="102570" y="533"/>
                </a:lnTo>
                <a:lnTo>
                  <a:pt x="113970" y="237"/>
                </a:lnTo>
                <a:lnTo>
                  <a:pt x="22253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52"/>
          <p:cNvSpPr/>
          <p:nvPr/>
        </p:nvSpPr>
        <p:spPr>
          <a:xfrm>
            <a:off x="6492253" y="5109355"/>
            <a:ext cx="274307" cy="565636"/>
          </a:xfrm>
          <a:custGeom>
            <a:avLst/>
            <a:gdLst/>
            <a:ahLst/>
            <a:cxnLst/>
            <a:rect l="0" t="0" r="0" b="0"/>
            <a:pathLst>
              <a:path w="274307" h="565636">
                <a:moveTo>
                  <a:pt x="102856" y="68435"/>
                </a:moveTo>
                <a:lnTo>
                  <a:pt x="107407" y="68435"/>
                </a:lnTo>
                <a:lnTo>
                  <a:pt x="108748" y="67482"/>
                </a:lnTo>
                <a:lnTo>
                  <a:pt x="109642" y="65895"/>
                </a:lnTo>
                <a:lnTo>
                  <a:pt x="111076" y="61053"/>
                </a:lnTo>
                <a:lnTo>
                  <a:pt x="112146" y="60656"/>
                </a:lnTo>
                <a:lnTo>
                  <a:pt x="115876" y="60215"/>
                </a:lnTo>
                <a:lnTo>
                  <a:pt x="117251" y="59145"/>
                </a:lnTo>
                <a:lnTo>
                  <a:pt x="118168" y="57480"/>
                </a:lnTo>
                <a:lnTo>
                  <a:pt x="118779" y="55416"/>
                </a:lnTo>
                <a:lnTo>
                  <a:pt x="121998" y="50584"/>
                </a:lnTo>
                <a:lnTo>
                  <a:pt x="127275" y="44271"/>
                </a:lnTo>
                <a:lnTo>
                  <a:pt x="127997" y="40868"/>
                </a:lnTo>
                <a:lnTo>
                  <a:pt x="128541" y="27157"/>
                </a:lnTo>
                <a:lnTo>
                  <a:pt x="126019" y="23737"/>
                </a:lnTo>
                <a:lnTo>
                  <a:pt x="124013" y="21491"/>
                </a:lnTo>
                <a:lnTo>
                  <a:pt x="122676" y="19041"/>
                </a:lnTo>
                <a:lnTo>
                  <a:pt x="119841" y="11043"/>
                </a:lnTo>
                <a:lnTo>
                  <a:pt x="115803" y="5463"/>
                </a:lnTo>
                <a:lnTo>
                  <a:pt x="112440" y="3593"/>
                </a:lnTo>
                <a:lnTo>
                  <a:pt x="108293" y="2347"/>
                </a:lnTo>
                <a:lnTo>
                  <a:pt x="103624" y="1516"/>
                </a:lnTo>
                <a:lnTo>
                  <a:pt x="95895" y="593"/>
                </a:lnTo>
                <a:lnTo>
                  <a:pt x="89285" y="183"/>
                </a:lnTo>
                <a:lnTo>
                  <a:pt x="83172" y="0"/>
                </a:lnTo>
                <a:lnTo>
                  <a:pt x="74740" y="2460"/>
                </a:lnTo>
                <a:lnTo>
                  <a:pt x="69825" y="4449"/>
                </a:lnTo>
                <a:lnTo>
                  <a:pt x="61824" y="6659"/>
                </a:lnTo>
                <a:lnTo>
                  <a:pt x="58356" y="7248"/>
                </a:lnTo>
                <a:lnTo>
                  <a:pt x="55092" y="9546"/>
                </a:lnTo>
                <a:lnTo>
                  <a:pt x="48926" y="17180"/>
                </a:lnTo>
                <a:lnTo>
                  <a:pt x="40470" y="24382"/>
                </a:lnTo>
                <a:lnTo>
                  <a:pt x="35548" y="27636"/>
                </a:lnTo>
                <a:lnTo>
                  <a:pt x="27539" y="36332"/>
                </a:lnTo>
                <a:lnTo>
                  <a:pt x="20805" y="46546"/>
                </a:lnTo>
                <a:lnTo>
                  <a:pt x="14637" y="57437"/>
                </a:lnTo>
                <a:lnTo>
                  <a:pt x="8720" y="68627"/>
                </a:lnTo>
                <a:lnTo>
                  <a:pt x="3868" y="79950"/>
                </a:lnTo>
                <a:lnTo>
                  <a:pt x="1137" y="97035"/>
                </a:lnTo>
                <a:lnTo>
                  <a:pt x="328" y="113209"/>
                </a:lnTo>
                <a:lnTo>
                  <a:pt x="32" y="130799"/>
                </a:lnTo>
                <a:lnTo>
                  <a:pt x="0" y="135173"/>
                </a:lnTo>
                <a:lnTo>
                  <a:pt x="2533" y="138736"/>
                </a:lnTo>
                <a:lnTo>
                  <a:pt x="4541" y="141020"/>
                </a:lnTo>
                <a:lnTo>
                  <a:pt x="6833" y="141589"/>
                </a:lnTo>
                <a:lnTo>
                  <a:pt x="9314" y="141017"/>
                </a:lnTo>
                <a:lnTo>
                  <a:pt x="11920" y="139683"/>
                </a:lnTo>
                <a:lnTo>
                  <a:pt x="17355" y="138201"/>
                </a:lnTo>
                <a:lnTo>
                  <a:pt x="20138" y="137805"/>
                </a:lnTo>
                <a:lnTo>
                  <a:pt x="22946" y="136589"/>
                </a:lnTo>
                <a:lnTo>
                  <a:pt x="31448" y="130327"/>
                </a:lnTo>
                <a:lnTo>
                  <a:pt x="40000" y="122439"/>
                </a:lnTo>
                <a:lnTo>
                  <a:pt x="53963" y="108700"/>
                </a:lnTo>
                <a:lnTo>
                  <a:pt x="58831" y="103851"/>
                </a:lnTo>
                <a:lnTo>
                  <a:pt x="66779" y="93382"/>
                </a:lnTo>
                <a:lnTo>
                  <a:pt x="73488" y="83333"/>
                </a:lnTo>
                <a:lnTo>
                  <a:pt x="79644" y="75691"/>
                </a:lnTo>
                <a:lnTo>
                  <a:pt x="85554" y="66580"/>
                </a:lnTo>
                <a:lnTo>
                  <a:pt x="92310" y="56180"/>
                </a:lnTo>
                <a:lnTo>
                  <a:pt x="96778" y="50740"/>
                </a:lnTo>
                <a:lnTo>
                  <a:pt x="105870" y="40568"/>
                </a:lnTo>
                <a:lnTo>
                  <a:pt x="113086" y="32872"/>
                </a:lnTo>
                <a:lnTo>
                  <a:pt x="122503" y="23184"/>
                </a:lnTo>
                <a:lnTo>
                  <a:pt x="124527" y="20170"/>
                </a:lnTo>
                <a:lnTo>
                  <a:pt x="126775" y="14281"/>
                </a:lnTo>
                <a:lnTo>
                  <a:pt x="128041" y="5611"/>
                </a:lnTo>
                <a:lnTo>
                  <a:pt x="129171" y="3692"/>
                </a:lnTo>
                <a:lnTo>
                  <a:pt x="130877" y="2413"/>
                </a:lnTo>
                <a:lnTo>
                  <a:pt x="135908" y="360"/>
                </a:lnTo>
                <a:lnTo>
                  <a:pt x="136321" y="1144"/>
                </a:lnTo>
                <a:lnTo>
                  <a:pt x="136902" y="6798"/>
                </a:lnTo>
                <a:lnTo>
                  <a:pt x="137114" y="20019"/>
                </a:lnTo>
                <a:lnTo>
                  <a:pt x="143031" y="38163"/>
                </a:lnTo>
                <a:lnTo>
                  <a:pt x="144923" y="55444"/>
                </a:lnTo>
                <a:lnTo>
                  <a:pt x="145365" y="70281"/>
                </a:lnTo>
                <a:lnTo>
                  <a:pt x="148102" y="83860"/>
                </a:lnTo>
                <a:lnTo>
                  <a:pt x="151540" y="98151"/>
                </a:lnTo>
                <a:lnTo>
                  <a:pt x="152458" y="107295"/>
                </a:lnTo>
                <a:lnTo>
                  <a:pt x="153070" y="117202"/>
                </a:lnTo>
                <a:lnTo>
                  <a:pt x="153749" y="135829"/>
                </a:lnTo>
                <a:lnTo>
                  <a:pt x="154131" y="164921"/>
                </a:lnTo>
                <a:lnTo>
                  <a:pt x="154260" y="208884"/>
                </a:lnTo>
                <a:lnTo>
                  <a:pt x="155223" y="220170"/>
                </a:lnTo>
                <a:lnTo>
                  <a:pt x="156817" y="231504"/>
                </a:lnTo>
                <a:lnTo>
                  <a:pt x="158833" y="242870"/>
                </a:lnTo>
                <a:lnTo>
                  <a:pt x="160177" y="254257"/>
                </a:lnTo>
                <a:lnTo>
                  <a:pt x="161072" y="265659"/>
                </a:lnTo>
                <a:lnTo>
                  <a:pt x="161670" y="277070"/>
                </a:lnTo>
                <a:lnTo>
                  <a:pt x="163020" y="288488"/>
                </a:lnTo>
                <a:lnTo>
                  <a:pt x="164873" y="299909"/>
                </a:lnTo>
                <a:lnTo>
                  <a:pt x="167061" y="311333"/>
                </a:lnTo>
                <a:lnTo>
                  <a:pt x="172032" y="334187"/>
                </a:lnTo>
                <a:lnTo>
                  <a:pt x="174691" y="345615"/>
                </a:lnTo>
                <a:lnTo>
                  <a:pt x="176463" y="357997"/>
                </a:lnTo>
                <a:lnTo>
                  <a:pt x="177646" y="371014"/>
                </a:lnTo>
                <a:lnTo>
                  <a:pt x="178434" y="384454"/>
                </a:lnTo>
                <a:lnTo>
                  <a:pt x="179309" y="409548"/>
                </a:lnTo>
                <a:lnTo>
                  <a:pt x="179542" y="421574"/>
                </a:lnTo>
                <a:lnTo>
                  <a:pt x="180651" y="432448"/>
                </a:lnTo>
                <a:lnTo>
                  <a:pt x="182341" y="442555"/>
                </a:lnTo>
                <a:lnTo>
                  <a:pt x="184421" y="452151"/>
                </a:lnTo>
                <a:lnTo>
                  <a:pt x="185809" y="461406"/>
                </a:lnTo>
                <a:lnTo>
                  <a:pt x="186733" y="470433"/>
                </a:lnTo>
                <a:lnTo>
                  <a:pt x="188712" y="488083"/>
                </a:lnTo>
                <a:lnTo>
                  <a:pt x="192767" y="505453"/>
                </a:lnTo>
                <a:lnTo>
                  <a:pt x="195204" y="520157"/>
                </a:lnTo>
                <a:lnTo>
                  <a:pt x="196288" y="533043"/>
                </a:lnTo>
                <a:lnTo>
                  <a:pt x="196769" y="545120"/>
                </a:lnTo>
                <a:lnTo>
                  <a:pt x="197850" y="550055"/>
                </a:lnTo>
                <a:lnTo>
                  <a:pt x="204501" y="563399"/>
                </a:lnTo>
                <a:lnTo>
                  <a:pt x="205862" y="564146"/>
                </a:lnTo>
                <a:lnTo>
                  <a:pt x="213915" y="565581"/>
                </a:lnTo>
                <a:lnTo>
                  <a:pt x="221646" y="565635"/>
                </a:lnTo>
                <a:lnTo>
                  <a:pt x="222054" y="564684"/>
                </a:lnTo>
                <a:lnTo>
                  <a:pt x="222629" y="557842"/>
                </a:lnTo>
                <a:lnTo>
                  <a:pt x="222764" y="549156"/>
                </a:lnTo>
                <a:lnTo>
                  <a:pt x="225364" y="538946"/>
                </a:lnTo>
                <a:lnTo>
                  <a:pt x="228742" y="528059"/>
                </a:lnTo>
                <a:lnTo>
                  <a:pt x="230243" y="516869"/>
                </a:lnTo>
                <a:lnTo>
                  <a:pt x="233451" y="503007"/>
                </a:lnTo>
                <a:lnTo>
                  <a:pt x="237099" y="487320"/>
                </a:lnTo>
                <a:lnTo>
                  <a:pt x="238719" y="470824"/>
                </a:lnTo>
                <a:lnTo>
                  <a:pt x="239152" y="461472"/>
                </a:lnTo>
                <a:lnTo>
                  <a:pt x="239632" y="440920"/>
                </a:lnTo>
                <a:lnTo>
                  <a:pt x="239903" y="412480"/>
                </a:lnTo>
                <a:lnTo>
                  <a:pt x="240894" y="403526"/>
                </a:lnTo>
                <a:lnTo>
                  <a:pt x="244534" y="385957"/>
                </a:lnTo>
                <a:lnTo>
                  <a:pt x="246787" y="368623"/>
                </a:lnTo>
                <a:lnTo>
                  <a:pt x="246836" y="352347"/>
                </a:lnTo>
                <a:lnTo>
                  <a:pt x="243682" y="338763"/>
                </a:lnTo>
                <a:lnTo>
                  <a:pt x="241646" y="323835"/>
                </a:lnTo>
                <a:lnTo>
                  <a:pt x="240741" y="308629"/>
                </a:lnTo>
                <a:lnTo>
                  <a:pt x="240339" y="295520"/>
                </a:lnTo>
                <a:lnTo>
                  <a:pt x="237619" y="280804"/>
                </a:lnTo>
                <a:lnTo>
                  <a:pt x="234189" y="265691"/>
                </a:lnTo>
                <a:lnTo>
                  <a:pt x="232664" y="252624"/>
                </a:lnTo>
                <a:lnTo>
                  <a:pt x="229446" y="240466"/>
                </a:lnTo>
                <a:lnTo>
                  <a:pt x="224819" y="225452"/>
                </a:lnTo>
                <a:lnTo>
                  <a:pt x="224170" y="221690"/>
                </a:lnTo>
                <a:lnTo>
                  <a:pt x="220909" y="214971"/>
                </a:lnTo>
                <a:lnTo>
                  <a:pt x="213718" y="205832"/>
                </a:lnTo>
                <a:lnTo>
                  <a:pt x="211054" y="202896"/>
                </a:lnTo>
                <a:lnTo>
                  <a:pt x="203014" y="197093"/>
                </a:lnTo>
                <a:lnTo>
                  <a:pt x="198203" y="194212"/>
                </a:lnTo>
                <a:lnTo>
                  <a:pt x="190318" y="191011"/>
                </a:lnTo>
                <a:lnTo>
                  <a:pt x="186881" y="190157"/>
                </a:lnTo>
                <a:lnTo>
                  <a:pt x="180524" y="186669"/>
                </a:lnTo>
                <a:lnTo>
                  <a:pt x="177494" y="184405"/>
                </a:lnTo>
                <a:lnTo>
                  <a:pt x="171589" y="181889"/>
                </a:lnTo>
                <a:lnTo>
                  <a:pt x="168681" y="181218"/>
                </a:lnTo>
                <a:lnTo>
                  <a:pt x="164837" y="181724"/>
                </a:lnTo>
                <a:lnTo>
                  <a:pt x="160369" y="183013"/>
                </a:lnTo>
                <a:lnTo>
                  <a:pt x="155486" y="184825"/>
                </a:lnTo>
                <a:lnTo>
                  <a:pt x="147520" y="186839"/>
                </a:lnTo>
                <a:lnTo>
                  <a:pt x="139196" y="188132"/>
                </a:lnTo>
                <a:lnTo>
                  <a:pt x="135517" y="190848"/>
                </a:lnTo>
                <a:lnTo>
                  <a:pt x="133203" y="192906"/>
                </a:lnTo>
                <a:lnTo>
                  <a:pt x="130707" y="194278"/>
                </a:lnTo>
                <a:lnTo>
                  <a:pt x="122399" y="196480"/>
                </a:lnTo>
                <a:lnTo>
                  <a:pt x="121599" y="196661"/>
                </a:lnTo>
                <a:lnTo>
                  <a:pt x="121067" y="195828"/>
                </a:lnTo>
                <a:lnTo>
                  <a:pt x="120044" y="188793"/>
                </a:lnTo>
                <a:lnTo>
                  <a:pt x="120014" y="184000"/>
                </a:lnTo>
                <a:lnTo>
                  <a:pt x="120962" y="182626"/>
                </a:lnTo>
                <a:lnTo>
                  <a:pt x="122547" y="181710"/>
                </a:lnTo>
                <a:lnTo>
                  <a:pt x="124556" y="181099"/>
                </a:lnTo>
                <a:lnTo>
                  <a:pt x="129328" y="177880"/>
                </a:lnTo>
                <a:lnTo>
                  <a:pt x="131934" y="175688"/>
                </a:lnTo>
                <a:lnTo>
                  <a:pt x="134625" y="174227"/>
                </a:lnTo>
                <a:lnTo>
                  <a:pt x="143914" y="171218"/>
                </a:lnTo>
                <a:lnTo>
                  <a:pt x="148325" y="169342"/>
                </a:lnTo>
                <a:lnTo>
                  <a:pt x="153172" y="167139"/>
                </a:lnTo>
                <a:lnTo>
                  <a:pt x="161096" y="164690"/>
                </a:lnTo>
                <a:lnTo>
                  <a:pt x="164543" y="164037"/>
                </a:lnTo>
                <a:lnTo>
                  <a:pt x="170913" y="160772"/>
                </a:lnTo>
                <a:lnTo>
                  <a:pt x="177871" y="156146"/>
                </a:lnTo>
                <a:lnTo>
                  <a:pt x="182394" y="153579"/>
                </a:lnTo>
                <a:lnTo>
                  <a:pt x="192499" y="148186"/>
                </a:lnTo>
                <a:lnTo>
                  <a:pt x="203341" y="142615"/>
                </a:lnTo>
                <a:lnTo>
                  <a:pt x="207945" y="140748"/>
                </a:lnTo>
                <a:lnTo>
                  <a:pt x="215603" y="138674"/>
                </a:lnTo>
                <a:lnTo>
                  <a:pt x="219931" y="137168"/>
                </a:lnTo>
                <a:lnTo>
                  <a:pt x="224721" y="135212"/>
                </a:lnTo>
                <a:lnTo>
                  <a:pt x="229820" y="132956"/>
                </a:lnTo>
                <a:lnTo>
                  <a:pt x="235123" y="131451"/>
                </a:lnTo>
                <a:lnTo>
                  <a:pt x="240565" y="130448"/>
                </a:lnTo>
                <a:lnTo>
                  <a:pt x="246097" y="129779"/>
                </a:lnTo>
                <a:lnTo>
                  <a:pt x="250737" y="128381"/>
                </a:lnTo>
                <a:lnTo>
                  <a:pt x="258434" y="124288"/>
                </a:lnTo>
                <a:lnTo>
                  <a:pt x="265029" y="121833"/>
                </a:lnTo>
                <a:lnTo>
                  <a:pt x="274306" y="1198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353"/>
          <p:cNvSpPr/>
          <p:nvPr/>
        </p:nvSpPr>
        <p:spPr>
          <a:xfrm>
            <a:off x="6757988" y="4980623"/>
            <a:ext cx="231264" cy="479907"/>
          </a:xfrm>
          <a:custGeom>
            <a:avLst/>
            <a:gdLst/>
            <a:ahLst/>
            <a:cxnLst/>
            <a:rect l="0" t="0" r="0" b="0"/>
            <a:pathLst>
              <a:path w="231264" h="479907">
                <a:moveTo>
                  <a:pt x="8571" y="17144"/>
                </a:moveTo>
                <a:lnTo>
                  <a:pt x="4021" y="17144"/>
                </a:lnTo>
                <a:lnTo>
                  <a:pt x="2680" y="16192"/>
                </a:lnTo>
                <a:lnTo>
                  <a:pt x="1786" y="14605"/>
                </a:lnTo>
                <a:lnTo>
                  <a:pt x="352" y="9763"/>
                </a:lnTo>
                <a:lnTo>
                  <a:pt x="0" y="33"/>
                </a:lnTo>
                <a:lnTo>
                  <a:pt x="20150" y="0"/>
                </a:lnTo>
                <a:lnTo>
                  <a:pt x="23911" y="952"/>
                </a:lnTo>
                <a:lnTo>
                  <a:pt x="28323" y="2539"/>
                </a:lnTo>
                <a:lnTo>
                  <a:pt x="33169" y="4550"/>
                </a:lnTo>
                <a:lnTo>
                  <a:pt x="39258" y="6843"/>
                </a:lnTo>
                <a:lnTo>
                  <a:pt x="53642" y="11931"/>
                </a:lnTo>
                <a:lnTo>
                  <a:pt x="60526" y="13669"/>
                </a:lnTo>
                <a:lnTo>
                  <a:pt x="67020" y="14827"/>
                </a:lnTo>
                <a:lnTo>
                  <a:pt x="73255" y="15599"/>
                </a:lnTo>
                <a:lnTo>
                  <a:pt x="80269" y="17067"/>
                </a:lnTo>
                <a:lnTo>
                  <a:pt x="87802" y="18998"/>
                </a:lnTo>
                <a:lnTo>
                  <a:pt x="95682" y="21237"/>
                </a:lnTo>
                <a:lnTo>
                  <a:pt x="102840" y="23683"/>
                </a:lnTo>
                <a:lnTo>
                  <a:pt x="109518" y="26266"/>
                </a:lnTo>
                <a:lnTo>
                  <a:pt x="115874" y="28940"/>
                </a:lnTo>
                <a:lnTo>
                  <a:pt x="122016" y="32628"/>
                </a:lnTo>
                <a:lnTo>
                  <a:pt x="128017" y="36992"/>
                </a:lnTo>
                <a:lnTo>
                  <a:pt x="133921" y="41806"/>
                </a:lnTo>
                <a:lnTo>
                  <a:pt x="140716" y="46920"/>
                </a:lnTo>
                <a:lnTo>
                  <a:pt x="155885" y="57683"/>
                </a:lnTo>
                <a:lnTo>
                  <a:pt x="162978" y="63220"/>
                </a:lnTo>
                <a:lnTo>
                  <a:pt x="169611" y="68817"/>
                </a:lnTo>
                <a:lnTo>
                  <a:pt x="175939" y="74452"/>
                </a:lnTo>
                <a:lnTo>
                  <a:pt x="188050" y="85794"/>
                </a:lnTo>
                <a:lnTo>
                  <a:pt x="193946" y="91486"/>
                </a:lnTo>
                <a:lnTo>
                  <a:pt x="199782" y="98138"/>
                </a:lnTo>
                <a:lnTo>
                  <a:pt x="205578" y="105430"/>
                </a:lnTo>
                <a:lnTo>
                  <a:pt x="211347" y="113149"/>
                </a:lnTo>
                <a:lnTo>
                  <a:pt x="216145" y="121152"/>
                </a:lnTo>
                <a:lnTo>
                  <a:pt x="220296" y="129345"/>
                </a:lnTo>
                <a:lnTo>
                  <a:pt x="224016" y="137665"/>
                </a:lnTo>
                <a:lnTo>
                  <a:pt x="226496" y="146069"/>
                </a:lnTo>
                <a:lnTo>
                  <a:pt x="228149" y="154529"/>
                </a:lnTo>
                <a:lnTo>
                  <a:pt x="229252" y="163026"/>
                </a:lnTo>
                <a:lnTo>
                  <a:pt x="229987" y="172501"/>
                </a:lnTo>
                <a:lnTo>
                  <a:pt x="230477" y="182628"/>
                </a:lnTo>
                <a:lnTo>
                  <a:pt x="231021" y="203088"/>
                </a:lnTo>
                <a:lnTo>
                  <a:pt x="231263" y="221706"/>
                </a:lnTo>
                <a:lnTo>
                  <a:pt x="230375" y="231623"/>
                </a:lnTo>
                <a:lnTo>
                  <a:pt x="228831" y="242046"/>
                </a:lnTo>
                <a:lnTo>
                  <a:pt x="226849" y="252803"/>
                </a:lnTo>
                <a:lnTo>
                  <a:pt x="222106" y="274917"/>
                </a:lnTo>
                <a:lnTo>
                  <a:pt x="219508" y="286148"/>
                </a:lnTo>
                <a:lnTo>
                  <a:pt x="217776" y="296492"/>
                </a:lnTo>
                <a:lnTo>
                  <a:pt x="216621" y="306246"/>
                </a:lnTo>
                <a:lnTo>
                  <a:pt x="215852" y="315606"/>
                </a:lnTo>
                <a:lnTo>
                  <a:pt x="213433" y="325656"/>
                </a:lnTo>
                <a:lnTo>
                  <a:pt x="209916" y="336166"/>
                </a:lnTo>
                <a:lnTo>
                  <a:pt x="205666" y="346983"/>
                </a:lnTo>
                <a:lnTo>
                  <a:pt x="200928" y="357052"/>
                </a:lnTo>
                <a:lnTo>
                  <a:pt x="195865" y="366622"/>
                </a:lnTo>
                <a:lnTo>
                  <a:pt x="190583" y="375859"/>
                </a:lnTo>
                <a:lnTo>
                  <a:pt x="185158" y="383922"/>
                </a:lnTo>
                <a:lnTo>
                  <a:pt x="179636" y="391203"/>
                </a:lnTo>
                <a:lnTo>
                  <a:pt x="174050" y="397962"/>
                </a:lnTo>
                <a:lnTo>
                  <a:pt x="168420" y="405325"/>
                </a:lnTo>
                <a:lnTo>
                  <a:pt x="162763" y="413092"/>
                </a:lnTo>
                <a:lnTo>
                  <a:pt x="157086" y="421127"/>
                </a:lnTo>
                <a:lnTo>
                  <a:pt x="152348" y="428388"/>
                </a:lnTo>
                <a:lnTo>
                  <a:pt x="148238" y="435135"/>
                </a:lnTo>
                <a:lnTo>
                  <a:pt x="141130" y="446758"/>
                </a:lnTo>
                <a:lnTo>
                  <a:pt x="134797" y="455099"/>
                </a:lnTo>
                <a:lnTo>
                  <a:pt x="128807" y="461981"/>
                </a:lnTo>
                <a:lnTo>
                  <a:pt x="122969" y="468214"/>
                </a:lnTo>
                <a:lnTo>
                  <a:pt x="113148" y="478311"/>
                </a:lnTo>
                <a:lnTo>
                  <a:pt x="111627" y="478894"/>
                </a:lnTo>
                <a:lnTo>
                  <a:pt x="104881" y="479829"/>
                </a:lnTo>
                <a:lnTo>
                  <a:pt x="104210" y="479906"/>
                </a:lnTo>
                <a:lnTo>
                  <a:pt x="103763" y="479004"/>
                </a:lnTo>
                <a:lnTo>
                  <a:pt x="102869" y="4714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54"/>
          <p:cNvSpPr/>
          <p:nvPr/>
        </p:nvSpPr>
        <p:spPr>
          <a:xfrm>
            <a:off x="1271587" y="5083492"/>
            <a:ext cx="60008" cy="462916"/>
          </a:xfrm>
          <a:custGeom>
            <a:avLst/>
            <a:gdLst/>
            <a:ahLst/>
            <a:cxnLst/>
            <a:rect l="0" t="0" r="0" b="0"/>
            <a:pathLst>
              <a:path w="60008" h="462916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7381" y="20151"/>
                </a:lnTo>
                <a:lnTo>
                  <a:pt x="8731" y="23911"/>
                </a:lnTo>
                <a:lnTo>
                  <a:pt x="10583" y="28324"/>
                </a:lnTo>
                <a:lnTo>
                  <a:pt x="12770" y="33170"/>
                </a:lnTo>
                <a:lnTo>
                  <a:pt x="14228" y="38306"/>
                </a:lnTo>
                <a:lnTo>
                  <a:pt x="15849" y="49092"/>
                </a:lnTo>
                <a:lnTo>
                  <a:pt x="17233" y="54636"/>
                </a:lnTo>
                <a:lnTo>
                  <a:pt x="19109" y="60236"/>
                </a:lnTo>
                <a:lnTo>
                  <a:pt x="21312" y="65875"/>
                </a:lnTo>
                <a:lnTo>
                  <a:pt x="22780" y="72492"/>
                </a:lnTo>
                <a:lnTo>
                  <a:pt x="23759" y="79760"/>
                </a:lnTo>
                <a:lnTo>
                  <a:pt x="24412" y="87464"/>
                </a:lnTo>
                <a:lnTo>
                  <a:pt x="24847" y="95456"/>
                </a:lnTo>
                <a:lnTo>
                  <a:pt x="25331" y="111957"/>
                </a:lnTo>
                <a:lnTo>
                  <a:pt x="25603" y="141864"/>
                </a:lnTo>
                <a:lnTo>
                  <a:pt x="26594" y="152678"/>
                </a:lnTo>
                <a:lnTo>
                  <a:pt x="28207" y="163698"/>
                </a:lnTo>
                <a:lnTo>
                  <a:pt x="30234" y="174855"/>
                </a:lnTo>
                <a:lnTo>
                  <a:pt x="31586" y="185149"/>
                </a:lnTo>
                <a:lnTo>
                  <a:pt x="32487" y="194871"/>
                </a:lnTo>
                <a:lnTo>
                  <a:pt x="33088" y="204209"/>
                </a:lnTo>
                <a:lnTo>
                  <a:pt x="33489" y="214244"/>
                </a:lnTo>
                <a:lnTo>
                  <a:pt x="33934" y="235555"/>
                </a:lnTo>
                <a:lnTo>
                  <a:pt x="35005" y="246571"/>
                </a:lnTo>
                <a:lnTo>
                  <a:pt x="36672" y="257726"/>
                </a:lnTo>
                <a:lnTo>
                  <a:pt x="38735" y="268973"/>
                </a:lnTo>
                <a:lnTo>
                  <a:pt x="40111" y="280280"/>
                </a:lnTo>
                <a:lnTo>
                  <a:pt x="41028" y="291628"/>
                </a:lnTo>
                <a:lnTo>
                  <a:pt x="41640" y="303004"/>
                </a:lnTo>
                <a:lnTo>
                  <a:pt x="41095" y="313445"/>
                </a:lnTo>
                <a:lnTo>
                  <a:pt x="39779" y="323264"/>
                </a:lnTo>
                <a:lnTo>
                  <a:pt x="37949" y="332667"/>
                </a:lnTo>
                <a:lnTo>
                  <a:pt x="37682" y="342745"/>
                </a:lnTo>
                <a:lnTo>
                  <a:pt x="38456" y="353274"/>
                </a:lnTo>
                <a:lnTo>
                  <a:pt x="39925" y="364104"/>
                </a:lnTo>
                <a:lnTo>
                  <a:pt x="40904" y="374181"/>
                </a:lnTo>
                <a:lnTo>
                  <a:pt x="41557" y="383757"/>
                </a:lnTo>
                <a:lnTo>
                  <a:pt x="42282" y="401064"/>
                </a:lnTo>
                <a:lnTo>
                  <a:pt x="42605" y="415106"/>
                </a:lnTo>
                <a:lnTo>
                  <a:pt x="43643" y="421517"/>
                </a:lnTo>
                <a:lnTo>
                  <a:pt x="45288" y="427696"/>
                </a:lnTo>
                <a:lnTo>
                  <a:pt x="47337" y="433721"/>
                </a:lnTo>
                <a:lnTo>
                  <a:pt x="48703" y="438690"/>
                </a:lnTo>
                <a:lnTo>
                  <a:pt x="50221" y="446751"/>
                </a:lnTo>
                <a:lnTo>
                  <a:pt x="51075" y="456644"/>
                </a:lnTo>
                <a:lnTo>
                  <a:pt x="52148" y="458735"/>
                </a:lnTo>
                <a:lnTo>
                  <a:pt x="53815" y="460128"/>
                </a:lnTo>
                <a:lnTo>
                  <a:pt x="60007" y="4629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55"/>
          <p:cNvSpPr/>
          <p:nvPr/>
        </p:nvSpPr>
        <p:spPr>
          <a:xfrm>
            <a:off x="1237297" y="5112941"/>
            <a:ext cx="390266" cy="219155"/>
          </a:xfrm>
          <a:custGeom>
            <a:avLst/>
            <a:gdLst/>
            <a:ahLst/>
            <a:cxnLst/>
            <a:rect l="0" t="0" r="0" b="0"/>
            <a:pathLst>
              <a:path w="390266" h="219155">
                <a:moveTo>
                  <a:pt x="0" y="81994"/>
                </a:moveTo>
                <a:lnTo>
                  <a:pt x="37182" y="44811"/>
                </a:lnTo>
                <a:lnTo>
                  <a:pt x="45418" y="39116"/>
                </a:lnTo>
                <a:lnTo>
                  <a:pt x="50281" y="36263"/>
                </a:lnTo>
                <a:lnTo>
                  <a:pt x="60765" y="33094"/>
                </a:lnTo>
                <a:lnTo>
                  <a:pt x="72727" y="30733"/>
                </a:lnTo>
                <a:lnTo>
                  <a:pt x="79917" y="28770"/>
                </a:lnTo>
                <a:lnTo>
                  <a:pt x="95526" y="24049"/>
                </a:lnTo>
                <a:lnTo>
                  <a:pt x="137322" y="10452"/>
                </a:lnTo>
                <a:lnTo>
                  <a:pt x="145840" y="8582"/>
                </a:lnTo>
                <a:lnTo>
                  <a:pt x="154377" y="7335"/>
                </a:lnTo>
                <a:lnTo>
                  <a:pt x="162925" y="6504"/>
                </a:lnTo>
                <a:lnTo>
                  <a:pt x="172434" y="5949"/>
                </a:lnTo>
                <a:lnTo>
                  <a:pt x="193160" y="5334"/>
                </a:lnTo>
                <a:lnTo>
                  <a:pt x="204021" y="4217"/>
                </a:lnTo>
                <a:lnTo>
                  <a:pt x="215071" y="2520"/>
                </a:lnTo>
                <a:lnTo>
                  <a:pt x="226248" y="437"/>
                </a:lnTo>
                <a:lnTo>
                  <a:pt x="236557" y="0"/>
                </a:lnTo>
                <a:lnTo>
                  <a:pt x="246287" y="661"/>
                </a:lnTo>
                <a:lnTo>
                  <a:pt x="255631" y="2054"/>
                </a:lnTo>
                <a:lnTo>
                  <a:pt x="264718" y="2983"/>
                </a:lnTo>
                <a:lnTo>
                  <a:pt x="273634" y="3603"/>
                </a:lnTo>
                <a:lnTo>
                  <a:pt x="282435" y="4016"/>
                </a:lnTo>
                <a:lnTo>
                  <a:pt x="291160" y="5243"/>
                </a:lnTo>
                <a:lnTo>
                  <a:pt x="299834" y="7014"/>
                </a:lnTo>
                <a:lnTo>
                  <a:pt x="308474" y="9147"/>
                </a:lnTo>
                <a:lnTo>
                  <a:pt x="316140" y="11522"/>
                </a:lnTo>
                <a:lnTo>
                  <a:pt x="323155" y="14058"/>
                </a:lnTo>
                <a:lnTo>
                  <a:pt x="329736" y="16700"/>
                </a:lnTo>
                <a:lnTo>
                  <a:pt x="336029" y="19415"/>
                </a:lnTo>
                <a:lnTo>
                  <a:pt x="348101" y="24970"/>
                </a:lnTo>
                <a:lnTo>
                  <a:pt x="365608" y="33454"/>
                </a:lnTo>
                <a:lnTo>
                  <a:pt x="370421" y="37251"/>
                </a:lnTo>
                <a:lnTo>
                  <a:pt x="374582" y="41688"/>
                </a:lnTo>
                <a:lnTo>
                  <a:pt x="378309" y="46551"/>
                </a:lnTo>
                <a:lnTo>
                  <a:pt x="380793" y="50745"/>
                </a:lnTo>
                <a:lnTo>
                  <a:pt x="382450" y="54494"/>
                </a:lnTo>
                <a:lnTo>
                  <a:pt x="383554" y="57946"/>
                </a:lnTo>
                <a:lnTo>
                  <a:pt x="385243" y="62152"/>
                </a:lnTo>
                <a:lnTo>
                  <a:pt x="387321" y="66861"/>
                </a:lnTo>
                <a:lnTo>
                  <a:pt x="389659" y="71905"/>
                </a:lnTo>
                <a:lnTo>
                  <a:pt x="390265" y="76220"/>
                </a:lnTo>
                <a:lnTo>
                  <a:pt x="389717" y="80050"/>
                </a:lnTo>
                <a:lnTo>
                  <a:pt x="388399" y="83555"/>
                </a:lnTo>
                <a:lnTo>
                  <a:pt x="384394" y="89991"/>
                </a:lnTo>
                <a:lnTo>
                  <a:pt x="381993" y="93040"/>
                </a:lnTo>
                <a:lnTo>
                  <a:pt x="380392" y="96978"/>
                </a:lnTo>
                <a:lnTo>
                  <a:pt x="379324" y="101508"/>
                </a:lnTo>
                <a:lnTo>
                  <a:pt x="378613" y="106433"/>
                </a:lnTo>
                <a:lnTo>
                  <a:pt x="376234" y="110670"/>
                </a:lnTo>
                <a:lnTo>
                  <a:pt x="372743" y="114446"/>
                </a:lnTo>
                <a:lnTo>
                  <a:pt x="368510" y="117916"/>
                </a:lnTo>
                <a:lnTo>
                  <a:pt x="363783" y="122134"/>
                </a:lnTo>
                <a:lnTo>
                  <a:pt x="353452" y="131901"/>
                </a:lnTo>
                <a:lnTo>
                  <a:pt x="347077" y="137173"/>
                </a:lnTo>
                <a:lnTo>
                  <a:pt x="339970" y="142592"/>
                </a:lnTo>
                <a:lnTo>
                  <a:pt x="332374" y="148110"/>
                </a:lnTo>
                <a:lnTo>
                  <a:pt x="325405" y="152741"/>
                </a:lnTo>
                <a:lnTo>
                  <a:pt x="318854" y="156781"/>
                </a:lnTo>
                <a:lnTo>
                  <a:pt x="312582" y="160427"/>
                </a:lnTo>
                <a:lnTo>
                  <a:pt x="297993" y="169558"/>
                </a:lnTo>
                <a:lnTo>
                  <a:pt x="290102" y="174660"/>
                </a:lnTo>
                <a:lnTo>
                  <a:pt x="281984" y="179013"/>
                </a:lnTo>
                <a:lnTo>
                  <a:pt x="273714" y="182869"/>
                </a:lnTo>
                <a:lnTo>
                  <a:pt x="265344" y="186391"/>
                </a:lnTo>
                <a:lnTo>
                  <a:pt x="256906" y="189692"/>
                </a:lnTo>
                <a:lnTo>
                  <a:pt x="239910" y="195900"/>
                </a:lnTo>
                <a:lnTo>
                  <a:pt x="232330" y="198889"/>
                </a:lnTo>
                <a:lnTo>
                  <a:pt x="225372" y="201833"/>
                </a:lnTo>
                <a:lnTo>
                  <a:pt x="218828" y="204749"/>
                </a:lnTo>
                <a:lnTo>
                  <a:pt x="211608" y="207646"/>
                </a:lnTo>
                <a:lnTo>
                  <a:pt x="195965" y="213404"/>
                </a:lnTo>
                <a:lnTo>
                  <a:pt x="188746" y="215320"/>
                </a:lnTo>
                <a:lnTo>
                  <a:pt x="182028" y="216598"/>
                </a:lnTo>
                <a:lnTo>
                  <a:pt x="175645" y="217450"/>
                </a:lnTo>
                <a:lnTo>
                  <a:pt x="168531" y="218018"/>
                </a:lnTo>
                <a:lnTo>
                  <a:pt x="160932" y="218397"/>
                </a:lnTo>
                <a:lnTo>
                  <a:pt x="145820" y="218817"/>
                </a:lnTo>
                <a:lnTo>
                  <a:pt x="112368" y="219134"/>
                </a:lnTo>
                <a:lnTo>
                  <a:pt x="85801" y="219154"/>
                </a:lnTo>
                <a:lnTo>
                  <a:pt x="94297" y="2191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356"/>
          <p:cNvSpPr/>
          <p:nvPr/>
        </p:nvSpPr>
        <p:spPr>
          <a:xfrm>
            <a:off x="1837372" y="5134927"/>
            <a:ext cx="33906" cy="240031"/>
          </a:xfrm>
          <a:custGeom>
            <a:avLst/>
            <a:gdLst/>
            <a:ahLst/>
            <a:cxnLst/>
            <a:rect l="0" t="0" r="0" b="0"/>
            <a:pathLst>
              <a:path w="33906" h="240031">
                <a:moveTo>
                  <a:pt x="8572" y="0"/>
                </a:moveTo>
                <a:lnTo>
                  <a:pt x="1192" y="0"/>
                </a:lnTo>
                <a:lnTo>
                  <a:pt x="794" y="953"/>
                </a:lnTo>
                <a:lnTo>
                  <a:pt x="104" y="7381"/>
                </a:lnTo>
                <a:lnTo>
                  <a:pt x="9" y="27781"/>
                </a:lnTo>
                <a:lnTo>
                  <a:pt x="0" y="116816"/>
                </a:lnTo>
                <a:lnTo>
                  <a:pt x="953" y="122645"/>
                </a:lnTo>
                <a:lnTo>
                  <a:pt x="2540" y="128436"/>
                </a:lnTo>
                <a:lnTo>
                  <a:pt x="4551" y="134202"/>
                </a:lnTo>
                <a:lnTo>
                  <a:pt x="5891" y="139951"/>
                </a:lnTo>
                <a:lnTo>
                  <a:pt x="6785" y="145688"/>
                </a:lnTo>
                <a:lnTo>
                  <a:pt x="7381" y="151417"/>
                </a:lnTo>
                <a:lnTo>
                  <a:pt x="8731" y="157143"/>
                </a:lnTo>
                <a:lnTo>
                  <a:pt x="10583" y="162865"/>
                </a:lnTo>
                <a:lnTo>
                  <a:pt x="12770" y="168584"/>
                </a:lnTo>
                <a:lnTo>
                  <a:pt x="14228" y="174302"/>
                </a:lnTo>
                <a:lnTo>
                  <a:pt x="15201" y="180019"/>
                </a:lnTo>
                <a:lnTo>
                  <a:pt x="15849" y="185735"/>
                </a:lnTo>
                <a:lnTo>
                  <a:pt x="16281" y="190498"/>
                </a:lnTo>
                <a:lnTo>
                  <a:pt x="16569" y="194626"/>
                </a:lnTo>
                <a:lnTo>
                  <a:pt x="16761" y="198331"/>
                </a:lnTo>
                <a:lnTo>
                  <a:pt x="17841" y="201753"/>
                </a:lnTo>
                <a:lnTo>
                  <a:pt x="19514" y="204987"/>
                </a:lnTo>
                <a:lnTo>
                  <a:pt x="21582" y="208096"/>
                </a:lnTo>
                <a:lnTo>
                  <a:pt x="22961" y="211120"/>
                </a:lnTo>
                <a:lnTo>
                  <a:pt x="23880" y="214090"/>
                </a:lnTo>
                <a:lnTo>
                  <a:pt x="24492" y="217021"/>
                </a:lnTo>
                <a:lnTo>
                  <a:pt x="25853" y="219928"/>
                </a:lnTo>
                <a:lnTo>
                  <a:pt x="27713" y="222819"/>
                </a:lnTo>
                <a:lnTo>
                  <a:pt x="32991" y="229751"/>
                </a:lnTo>
                <a:lnTo>
                  <a:pt x="33713" y="233239"/>
                </a:lnTo>
                <a:lnTo>
                  <a:pt x="33905" y="235503"/>
                </a:lnTo>
                <a:lnTo>
                  <a:pt x="33081" y="237012"/>
                </a:lnTo>
                <a:lnTo>
                  <a:pt x="31579" y="238018"/>
                </a:lnTo>
                <a:lnTo>
                  <a:pt x="25717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357"/>
          <p:cNvSpPr/>
          <p:nvPr/>
        </p:nvSpPr>
        <p:spPr>
          <a:xfrm>
            <a:off x="1734511" y="5212079"/>
            <a:ext cx="325747" cy="68582"/>
          </a:xfrm>
          <a:custGeom>
            <a:avLst/>
            <a:gdLst/>
            <a:ahLst/>
            <a:cxnLst/>
            <a:rect l="0" t="0" r="0" b="0"/>
            <a:pathLst>
              <a:path w="325747" h="68582">
                <a:moveTo>
                  <a:pt x="8564" y="68581"/>
                </a:moveTo>
                <a:lnTo>
                  <a:pt x="96" y="68581"/>
                </a:lnTo>
                <a:lnTo>
                  <a:pt x="61" y="67628"/>
                </a:lnTo>
                <a:lnTo>
                  <a:pt x="0" y="61199"/>
                </a:lnTo>
                <a:lnTo>
                  <a:pt x="949" y="60803"/>
                </a:lnTo>
                <a:lnTo>
                  <a:pt x="9317" y="60165"/>
                </a:lnTo>
                <a:lnTo>
                  <a:pt x="11924" y="60113"/>
                </a:lnTo>
                <a:lnTo>
                  <a:pt x="14614" y="59125"/>
                </a:lnTo>
                <a:lnTo>
                  <a:pt x="17359" y="57515"/>
                </a:lnTo>
                <a:lnTo>
                  <a:pt x="20142" y="55489"/>
                </a:lnTo>
                <a:lnTo>
                  <a:pt x="23903" y="54137"/>
                </a:lnTo>
                <a:lnTo>
                  <a:pt x="33161" y="52636"/>
                </a:lnTo>
                <a:lnTo>
                  <a:pt x="38297" y="52236"/>
                </a:lnTo>
                <a:lnTo>
                  <a:pt x="43626" y="51969"/>
                </a:lnTo>
                <a:lnTo>
                  <a:pt x="49083" y="51791"/>
                </a:lnTo>
                <a:lnTo>
                  <a:pt x="54627" y="50720"/>
                </a:lnTo>
                <a:lnTo>
                  <a:pt x="60227" y="49054"/>
                </a:lnTo>
                <a:lnTo>
                  <a:pt x="65866" y="46990"/>
                </a:lnTo>
                <a:lnTo>
                  <a:pt x="72482" y="45615"/>
                </a:lnTo>
                <a:lnTo>
                  <a:pt x="79751" y="44698"/>
                </a:lnTo>
                <a:lnTo>
                  <a:pt x="87454" y="44086"/>
                </a:lnTo>
                <a:lnTo>
                  <a:pt x="94495" y="42726"/>
                </a:lnTo>
                <a:lnTo>
                  <a:pt x="101094" y="40867"/>
                </a:lnTo>
                <a:lnTo>
                  <a:pt x="107398" y="38675"/>
                </a:lnTo>
                <a:lnTo>
                  <a:pt x="114458" y="37213"/>
                </a:lnTo>
                <a:lnTo>
                  <a:pt x="122022" y="36239"/>
                </a:lnTo>
                <a:lnTo>
                  <a:pt x="129923" y="35589"/>
                </a:lnTo>
                <a:lnTo>
                  <a:pt x="138047" y="34204"/>
                </a:lnTo>
                <a:lnTo>
                  <a:pt x="146321" y="32328"/>
                </a:lnTo>
                <a:lnTo>
                  <a:pt x="154694" y="30125"/>
                </a:lnTo>
                <a:lnTo>
                  <a:pt x="162181" y="28656"/>
                </a:lnTo>
                <a:lnTo>
                  <a:pt x="169078" y="27677"/>
                </a:lnTo>
                <a:lnTo>
                  <a:pt x="175581" y="27024"/>
                </a:lnTo>
                <a:lnTo>
                  <a:pt x="182773" y="25636"/>
                </a:lnTo>
                <a:lnTo>
                  <a:pt x="190426" y="23759"/>
                </a:lnTo>
                <a:lnTo>
                  <a:pt x="198385" y="21554"/>
                </a:lnTo>
                <a:lnTo>
                  <a:pt x="206549" y="20084"/>
                </a:lnTo>
                <a:lnTo>
                  <a:pt x="214849" y="19105"/>
                </a:lnTo>
                <a:lnTo>
                  <a:pt x="223239" y="18452"/>
                </a:lnTo>
                <a:lnTo>
                  <a:pt x="230738" y="17064"/>
                </a:lnTo>
                <a:lnTo>
                  <a:pt x="237642" y="15186"/>
                </a:lnTo>
                <a:lnTo>
                  <a:pt x="244150" y="12982"/>
                </a:lnTo>
                <a:lnTo>
                  <a:pt x="251346" y="11512"/>
                </a:lnTo>
                <a:lnTo>
                  <a:pt x="259001" y="10533"/>
                </a:lnTo>
                <a:lnTo>
                  <a:pt x="266962" y="9880"/>
                </a:lnTo>
                <a:lnTo>
                  <a:pt x="274174" y="8491"/>
                </a:lnTo>
                <a:lnTo>
                  <a:pt x="280887" y="6614"/>
                </a:lnTo>
                <a:lnTo>
                  <a:pt x="287268" y="4409"/>
                </a:lnTo>
                <a:lnTo>
                  <a:pt x="293426" y="2939"/>
                </a:lnTo>
                <a:lnTo>
                  <a:pt x="299437" y="1960"/>
                </a:lnTo>
                <a:lnTo>
                  <a:pt x="305349" y="1307"/>
                </a:lnTo>
                <a:lnTo>
                  <a:pt x="314458" y="581"/>
                </a:lnTo>
                <a:lnTo>
                  <a:pt x="32574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358"/>
          <p:cNvSpPr/>
          <p:nvPr/>
        </p:nvSpPr>
        <p:spPr>
          <a:xfrm>
            <a:off x="2171713" y="5126749"/>
            <a:ext cx="360032" cy="436758"/>
          </a:xfrm>
          <a:custGeom>
            <a:avLst/>
            <a:gdLst/>
            <a:ahLst/>
            <a:cxnLst/>
            <a:rect l="0" t="0" r="0" b="0"/>
            <a:pathLst>
              <a:path w="360032" h="436758">
                <a:moveTo>
                  <a:pt x="154291" y="59613"/>
                </a:moveTo>
                <a:lnTo>
                  <a:pt x="154291" y="46843"/>
                </a:lnTo>
                <a:lnTo>
                  <a:pt x="153339" y="44432"/>
                </a:lnTo>
                <a:lnTo>
                  <a:pt x="148400" y="36488"/>
                </a:lnTo>
                <a:lnTo>
                  <a:pt x="146910" y="30921"/>
                </a:lnTo>
                <a:lnTo>
                  <a:pt x="145561" y="29055"/>
                </a:lnTo>
                <a:lnTo>
                  <a:pt x="143708" y="27811"/>
                </a:lnTo>
                <a:lnTo>
                  <a:pt x="141521" y="26982"/>
                </a:lnTo>
                <a:lnTo>
                  <a:pt x="140063" y="25476"/>
                </a:lnTo>
                <a:lnTo>
                  <a:pt x="139091" y="23520"/>
                </a:lnTo>
                <a:lnTo>
                  <a:pt x="138443" y="21264"/>
                </a:lnTo>
                <a:lnTo>
                  <a:pt x="135183" y="16216"/>
                </a:lnTo>
                <a:lnTo>
                  <a:pt x="132980" y="13537"/>
                </a:lnTo>
                <a:lnTo>
                  <a:pt x="129606" y="11751"/>
                </a:lnTo>
                <a:lnTo>
                  <a:pt x="120778" y="9766"/>
                </a:lnTo>
                <a:lnTo>
                  <a:pt x="113044" y="6344"/>
                </a:lnTo>
                <a:lnTo>
                  <a:pt x="109648" y="4098"/>
                </a:lnTo>
                <a:lnTo>
                  <a:pt x="103335" y="1602"/>
                </a:lnTo>
                <a:lnTo>
                  <a:pt x="96402" y="493"/>
                </a:lnTo>
                <a:lnTo>
                  <a:pt x="86970" y="0"/>
                </a:lnTo>
                <a:lnTo>
                  <a:pt x="82741" y="821"/>
                </a:lnTo>
                <a:lnTo>
                  <a:pt x="72237" y="5575"/>
                </a:lnTo>
                <a:lnTo>
                  <a:pt x="66070" y="7021"/>
                </a:lnTo>
                <a:lnTo>
                  <a:pt x="57615" y="12744"/>
                </a:lnTo>
                <a:lnTo>
                  <a:pt x="48459" y="20685"/>
                </a:lnTo>
                <a:lnTo>
                  <a:pt x="41215" y="27389"/>
                </a:lnTo>
                <a:lnTo>
                  <a:pt x="27231" y="41070"/>
                </a:lnTo>
                <a:lnTo>
                  <a:pt x="19080" y="54229"/>
                </a:lnTo>
                <a:lnTo>
                  <a:pt x="9136" y="75163"/>
                </a:lnTo>
                <a:lnTo>
                  <a:pt x="4053" y="87479"/>
                </a:lnTo>
                <a:lnTo>
                  <a:pt x="1794" y="99303"/>
                </a:lnTo>
                <a:lnTo>
                  <a:pt x="522" y="112119"/>
                </a:lnTo>
                <a:lnTo>
                  <a:pt x="92" y="124983"/>
                </a:lnTo>
                <a:lnTo>
                  <a:pt x="0" y="135026"/>
                </a:lnTo>
                <a:lnTo>
                  <a:pt x="2533" y="138533"/>
                </a:lnTo>
                <a:lnTo>
                  <a:pt x="4541" y="140801"/>
                </a:lnTo>
                <a:lnTo>
                  <a:pt x="6833" y="141361"/>
                </a:lnTo>
                <a:lnTo>
                  <a:pt x="9313" y="140782"/>
                </a:lnTo>
                <a:lnTo>
                  <a:pt x="11919" y="139443"/>
                </a:lnTo>
                <a:lnTo>
                  <a:pt x="17355" y="137956"/>
                </a:lnTo>
                <a:lnTo>
                  <a:pt x="20138" y="137559"/>
                </a:lnTo>
                <a:lnTo>
                  <a:pt x="28310" y="134579"/>
                </a:lnTo>
                <a:lnTo>
                  <a:pt x="33156" y="132450"/>
                </a:lnTo>
                <a:lnTo>
                  <a:pt x="37340" y="129126"/>
                </a:lnTo>
                <a:lnTo>
                  <a:pt x="44528" y="120353"/>
                </a:lnTo>
                <a:lnTo>
                  <a:pt x="53438" y="110104"/>
                </a:lnTo>
                <a:lnTo>
                  <a:pt x="63748" y="99198"/>
                </a:lnTo>
                <a:lnTo>
                  <a:pt x="74680" y="88002"/>
                </a:lnTo>
                <a:lnTo>
                  <a:pt x="83348" y="76676"/>
                </a:lnTo>
                <a:lnTo>
                  <a:pt x="91329" y="65291"/>
                </a:lnTo>
                <a:lnTo>
                  <a:pt x="101225" y="53882"/>
                </a:lnTo>
                <a:lnTo>
                  <a:pt x="111974" y="45001"/>
                </a:lnTo>
                <a:lnTo>
                  <a:pt x="122149" y="37879"/>
                </a:lnTo>
                <a:lnTo>
                  <a:pt x="129846" y="31538"/>
                </a:lnTo>
                <a:lnTo>
                  <a:pt x="132279" y="28514"/>
                </a:lnTo>
                <a:lnTo>
                  <a:pt x="134983" y="22614"/>
                </a:lnTo>
                <a:lnTo>
                  <a:pt x="136657" y="20660"/>
                </a:lnTo>
                <a:lnTo>
                  <a:pt x="138725" y="19357"/>
                </a:lnTo>
                <a:lnTo>
                  <a:pt x="144337" y="17266"/>
                </a:lnTo>
                <a:lnTo>
                  <a:pt x="144798" y="18046"/>
                </a:lnTo>
                <a:lnTo>
                  <a:pt x="145446" y="23696"/>
                </a:lnTo>
                <a:lnTo>
                  <a:pt x="145665" y="36679"/>
                </a:lnTo>
                <a:lnTo>
                  <a:pt x="145708" y="57305"/>
                </a:lnTo>
                <a:lnTo>
                  <a:pt x="144759" y="63789"/>
                </a:lnTo>
                <a:lnTo>
                  <a:pt x="143174" y="70970"/>
                </a:lnTo>
                <a:lnTo>
                  <a:pt x="141165" y="78615"/>
                </a:lnTo>
                <a:lnTo>
                  <a:pt x="139825" y="87521"/>
                </a:lnTo>
                <a:lnTo>
                  <a:pt x="138932" y="97268"/>
                </a:lnTo>
                <a:lnTo>
                  <a:pt x="138337" y="107576"/>
                </a:lnTo>
                <a:lnTo>
                  <a:pt x="136988" y="118259"/>
                </a:lnTo>
                <a:lnTo>
                  <a:pt x="135136" y="129191"/>
                </a:lnTo>
                <a:lnTo>
                  <a:pt x="125319" y="178661"/>
                </a:lnTo>
                <a:lnTo>
                  <a:pt x="119825" y="203646"/>
                </a:lnTo>
                <a:lnTo>
                  <a:pt x="114208" y="228402"/>
                </a:lnTo>
                <a:lnTo>
                  <a:pt x="108536" y="255281"/>
                </a:lnTo>
                <a:lnTo>
                  <a:pt x="106643" y="268163"/>
                </a:lnTo>
                <a:lnTo>
                  <a:pt x="105381" y="280562"/>
                </a:lnTo>
                <a:lnTo>
                  <a:pt x="104539" y="292637"/>
                </a:lnTo>
                <a:lnTo>
                  <a:pt x="103026" y="304498"/>
                </a:lnTo>
                <a:lnTo>
                  <a:pt x="101064" y="316214"/>
                </a:lnTo>
                <a:lnTo>
                  <a:pt x="98804" y="327835"/>
                </a:lnTo>
                <a:lnTo>
                  <a:pt x="97297" y="337488"/>
                </a:lnTo>
                <a:lnTo>
                  <a:pt x="96293" y="345828"/>
                </a:lnTo>
                <a:lnTo>
                  <a:pt x="95623" y="353294"/>
                </a:lnTo>
                <a:lnTo>
                  <a:pt x="96129" y="361127"/>
                </a:lnTo>
                <a:lnTo>
                  <a:pt x="97419" y="369208"/>
                </a:lnTo>
                <a:lnTo>
                  <a:pt x="99232" y="377452"/>
                </a:lnTo>
                <a:lnTo>
                  <a:pt x="100440" y="384853"/>
                </a:lnTo>
                <a:lnTo>
                  <a:pt x="101782" y="398157"/>
                </a:lnTo>
                <a:lnTo>
                  <a:pt x="104919" y="407879"/>
                </a:lnTo>
                <a:lnTo>
                  <a:pt x="108536" y="415375"/>
                </a:lnTo>
                <a:lnTo>
                  <a:pt x="111524" y="424951"/>
                </a:lnTo>
                <a:lnTo>
                  <a:pt x="118697" y="435054"/>
                </a:lnTo>
                <a:lnTo>
                  <a:pt x="120084" y="435637"/>
                </a:lnTo>
                <a:lnTo>
                  <a:pt x="126588" y="436458"/>
                </a:lnTo>
                <a:lnTo>
                  <a:pt x="137319" y="436735"/>
                </a:lnTo>
                <a:lnTo>
                  <a:pt x="140119" y="436757"/>
                </a:lnTo>
                <a:lnTo>
                  <a:pt x="141985" y="435821"/>
                </a:lnTo>
                <a:lnTo>
                  <a:pt x="143230" y="434243"/>
                </a:lnTo>
                <a:lnTo>
                  <a:pt x="144060" y="432239"/>
                </a:lnTo>
                <a:lnTo>
                  <a:pt x="152235" y="421226"/>
                </a:lnTo>
                <a:lnTo>
                  <a:pt x="157505" y="412100"/>
                </a:lnTo>
                <a:lnTo>
                  <a:pt x="163022" y="401694"/>
                </a:lnTo>
                <a:lnTo>
                  <a:pt x="165827" y="396252"/>
                </a:lnTo>
                <a:lnTo>
                  <a:pt x="168944" y="385125"/>
                </a:lnTo>
                <a:lnTo>
                  <a:pt x="171281" y="372878"/>
                </a:lnTo>
                <a:lnTo>
                  <a:pt x="173238" y="365611"/>
                </a:lnTo>
                <a:lnTo>
                  <a:pt x="175495" y="357909"/>
                </a:lnTo>
                <a:lnTo>
                  <a:pt x="177000" y="349917"/>
                </a:lnTo>
                <a:lnTo>
                  <a:pt x="178003" y="341732"/>
                </a:lnTo>
                <a:lnTo>
                  <a:pt x="178672" y="333417"/>
                </a:lnTo>
                <a:lnTo>
                  <a:pt x="178165" y="325969"/>
                </a:lnTo>
                <a:lnTo>
                  <a:pt x="175062" y="312613"/>
                </a:lnTo>
                <a:lnTo>
                  <a:pt x="173853" y="305432"/>
                </a:lnTo>
                <a:lnTo>
                  <a:pt x="173048" y="297788"/>
                </a:lnTo>
                <a:lnTo>
                  <a:pt x="172511" y="289834"/>
                </a:lnTo>
                <a:lnTo>
                  <a:pt x="171914" y="275916"/>
                </a:lnTo>
                <a:lnTo>
                  <a:pt x="171755" y="269537"/>
                </a:lnTo>
                <a:lnTo>
                  <a:pt x="169744" y="264333"/>
                </a:lnTo>
                <a:lnTo>
                  <a:pt x="166498" y="259910"/>
                </a:lnTo>
                <a:lnTo>
                  <a:pt x="158764" y="251504"/>
                </a:lnTo>
                <a:lnTo>
                  <a:pt x="149055" y="237014"/>
                </a:lnTo>
                <a:lnTo>
                  <a:pt x="140146" y="226264"/>
                </a:lnTo>
                <a:lnTo>
                  <a:pt x="130286" y="215732"/>
                </a:lnTo>
                <a:lnTo>
                  <a:pt x="120399" y="205746"/>
                </a:lnTo>
                <a:lnTo>
                  <a:pt x="130600" y="194778"/>
                </a:lnTo>
                <a:lnTo>
                  <a:pt x="140404" y="184949"/>
                </a:lnTo>
                <a:lnTo>
                  <a:pt x="144081" y="183176"/>
                </a:lnTo>
                <a:lnTo>
                  <a:pt x="153246" y="181204"/>
                </a:lnTo>
                <a:lnTo>
                  <a:pt x="161129" y="177789"/>
                </a:lnTo>
                <a:lnTo>
                  <a:pt x="169713" y="173096"/>
                </a:lnTo>
                <a:lnTo>
                  <a:pt x="176003" y="170511"/>
                </a:lnTo>
                <a:lnTo>
                  <a:pt x="183053" y="167835"/>
                </a:lnTo>
                <a:lnTo>
                  <a:pt x="193427" y="164862"/>
                </a:lnTo>
                <a:lnTo>
                  <a:pt x="202165" y="162588"/>
                </a:lnTo>
                <a:lnTo>
                  <a:pt x="218747" y="155952"/>
                </a:lnTo>
                <a:lnTo>
                  <a:pt x="233421" y="150691"/>
                </a:lnTo>
                <a:lnTo>
                  <a:pt x="240382" y="148906"/>
                </a:lnTo>
                <a:lnTo>
                  <a:pt x="246928" y="147717"/>
                </a:lnTo>
                <a:lnTo>
                  <a:pt x="253196" y="146924"/>
                </a:lnTo>
                <a:lnTo>
                  <a:pt x="260233" y="145443"/>
                </a:lnTo>
                <a:lnTo>
                  <a:pt x="267782" y="143503"/>
                </a:lnTo>
                <a:lnTo>
                  <a:pt x="275672" y="141257"/>
                </a:lnTo>
                <a:lnTo>
                  <a:pt x="282836" y="138807"/>
                </a:lnTo>
                <a:lnTo>
                  <a:pt x="289518" y="136222"/>
                </a:lnTo>
                <a:lnTo>
                  <a:pt x="295878" y="133546"/>
                </a:lnTo>
                <a:lnTo>
                  <a:pt x="302022" y="131761"/>
                </a:lnTo>
                <a:lnTo>
                  <a:pt x="308024" y="130572"/>
                </a:lnTo>
                <a:lnTo>
                  <a:pt x="313930" y="129779"/>
                </a:lnTo>
                <a:lnTo>
                  <a:pt x="323032" y="126358"/>
                </a:lnTo>
                <a:lnTo>
                  <a:pt x="326793" y="124112"/>
                </a:lnTo>
                <a:lnTo>
                  <a:pt x="336051" y="121617"/>
                </a:lnTo>
                <a:lnTo>
                  <a:pt x="348415" y="120015"/>
                </a:lnTo>
                <a:lnTo>
                  <a:pt x="352646" y="117256"/>
                </a:lnTo>
                <a:lnTo>
                  <a:pt x="360031" y="1110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359"/>
          <p:cNvSpPr/>
          <p:nvPr/>
        </p:nvSpPr>
        <p:spPr>
          <a:xfrm>
            <a:off x="954404" y="5392102"/>
            <a:ext cx="1860234" cy="85726"/>
          </a:xfrm>
          <a:custGeom>
            <a:avLst/>
            <a:gdLst/>
            <a:ahLst/>
            <a:cxnLst/>
            <a:rect l="0" t="0" r="0" b="0"/>
            <a:pathLst>
              <a:path w="1860234" h="85726">
                <a:moveTo>
                  <a:pt x="0" y="85725"/>
                </a:moveTo>
                <a:lnTo>
                  <a:pt x="32332" y="85725"/>
                </a:lnTo>
                <a:lnTo>
                  <a:pt x="36795" y="84773"/>
                </a:lnTo>
                <a:lnTo>
                  <a:pt x="40722" y="83185"/>
                </a:lnTo>
                <a:lnTo>
                  <a:pt x="44293" y="81175"/>
                </a:lnTo>
                <a:lnTo>
                  <a:pt x="53341" y="78940"/>
                </a:lnTo>
                <a:lnTo>
                  <a:pt x="105960" y="77223"/>
                </a:lnTo>
                <a:lnTo>
                  <a:pt x="171571" y="77155"/>
                </a:lnTo>
                <a:lnTo>
                  <a:pt x="188649" y="74614"/>
                </a:lnTo>
                <a:lnTo>
                  <a:pt x="197204" y="72603"/>
                </a:lnTo>
                <a:lnTo>
                  <a:pt x="214329" y="70368"/>
                </a:lnTo>
                <a:lnTo>
                  <a:pt x="232418" y="68422"/>
                </a:lnTo>
                <a:lnTo>
                  <a:pt x="242575" y="66570"/>
                </a:lnTo>
                <a:lnTo>
                  <a:pt x="253157" y="64383"/>
                </a:lnTo>
                <a:lnTo>
                  <a:pt x="275074" y="61952"/>
                </a:lnTo>
                <a:lnTo>
                  <a:pt x="298468" y="59919"/>
                </a:lnTo>
                <a:lnTo>
                  <a:pt x="311374" y="58044"/>
                </a:lnTo>
                <a:lnTo>
                  <a:pt x="324740" y="55841"/>
                </a:lnTo>
                <a:lnTo>
                  <a:pt x="349752" y="53393"/>
                </a:lnTo>
                <a:lnTo>
                  <a:pt x="374520" y="51353"/>
                </a:lnTo>
                <a:lnTo>
                  <a:pt x="387793" y="49475"/>
                </a:lnTo>
                <a:lnTo>
                  <a:pt x="401404" y="47271"/>
                </a:lnTo>
                <a:lnTo>
                  <a:pt x="429227" y="44822"/>
                </a:lnTo>
                <a:lnTo>
                  <a:pt x="457468" y="42781"/>
                </a:lnTo>
                <a:lnTo>
                  <a:pt x="471666" y="40903"/>
                </a:lnTo>
                <a:lnTo>
                  <a:pt x="485894" y="38699"/>
                </a:lnTo>
                <a:lnTo>
                  <a:pt x="514403" y="36249"/>
                </a:lnTo>
                <a:lnTo>
                  <a:pt x="543901" y="34209"/>
                </a:lnTo>
                <a:lnTo>
                  <a:pt x="559769" y="32331"/>
                </a:lnTo>
                <a:lnTo>
                  <a:pt x="576062" y="30126"/>
                </a:lnTo>
                <a:lnTo>
                  <a:pt x="609405" y="27677"/>
                </a:lnTo>
                <a:lnTo>
                  <a:pt x="642322" y="25636"/>
                </a:lnTo>
                <a:lnTo>
                  <a:pt x="657767" y="23758"/>
                </a:lnTo>
                <a:lnTo>
                  <a:pt x="672827" y="21554"/>
                </a:lnTo>
                <a:lnTo>
                  <a:pt x="704799" y="19104"/>
                </a:lnTo>
                <a:lnTo>
                  <a:pt x="738059" y="17063"/>
                </a:lnTo>
                <a:lnTo>
                  <a:pt x="754930" y="15186"/>
                </a:lnTo>
                <a:lnTo>
                  <a:pt x="771892" y="12981"/>
                </a:lnTo>
                <a:lnTo>
                  <a:pt x="805978" y="10532"/>
                </a:lnTo>
                <a:lnTo>
                  <a:pt x="857299" y="9153"/>
                </a:lnTo>
                <a:lnTo>
                  <a:pt x="925840" y="8687"/>
                </a:lnTo>
                <a:lnTo>
                  <a:pt x="960125" y="6084"/>
                </a:lnTo>
                <a:lnTo>
                  <a:pt x="977268" y="4056"/>
                </a:lnTo>
                <a:lnTo>
                  <a:pt x="1011557" y="1803"/>
                </a:lnTo>
                <a:lnTo>
                  <a:pt x="1062991" y="534"/>
                </a:lnTo>
                <a:lnTo>
                  <a:pt x="1444199" y="0"/>
                </a:lnTo>
                <a:lnTo>
                  <a:pt x="1473717" y="2540"/>
                </a:lnTo>
                <a:lnTo>
                  <a:pt x="1488256" y="4551"/>
                </a:lnTo>
                <a:lnTo>
                  <a:pt x="1519650" y="6785"/>
                </a:lnTo>
                <a:lnTo>
                  <a:pt x="1566914" y="8043"/>
                </a:lnTo>
                <a:lnTo>
                  <a:pt x="1860233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360"/>
          <p:cNvSpPr/>
          <p:nvPr/>
        </p:nvSpPr>
        <p:spPr>
          <a:xfrm>
            <a:off x="1271588" y="5700712"/>
            <a:ext cx="68571" cy="462398"/>
          </a:xfrm>
          <a:custGeom>
            <a:avLst/>
            <a:gdLst/>
            <a:ahLst/>
            <a:cxnLst/>
            <a:rect l="0" t="0" r="0" b="0"/>
            <a:pathLst>
              <a:path w="68571" h="462398">
                <a:moveTo>
                  <a:pt x="8571" y="0"/>
                </a:moveTo>
                <a:lnTo>
                  <a:pt x="104" y="0"/>
                </a:lnTo>
                <a:lnTo>
                  <a:pt x="8" y="11932"/>
                </a:lnTo>
                <a:lnTo>
                  <a:pt x="0" y="47932"/>
                </a:lnTo>
                <a:lnTo>
                  <a:pt x="952" y="54814"/>
                </a:lnTo>
                <a:lnTo>
                  <a:pt x="2539" y="62261"/>
                </a:lnTo>
                <a:lnTo>
                  <a:pt x="4550" y="70082"/>
                </a:lnTo>
                <a:lnTo>
                  <a:pt x="6843" y="78154"/>
                </a:lnTo>
                <a:lnTo>
                  <a:pt x="11931" y="94742"/>
                </a:lnTo>
                <a:lnTo>
                  <a:pt x="20150" y="120147"/>
                </a:lnTo>
                <a:lnTo>
                  <a:pt x="22005" y="129628"/>
                </a:lnTo>
                <a:lnTo>
                  <a:pt x="23243" y="139759"/>
                </a:lnTo>
                <a:lnTo>
                  <a:pt x="24067" y="150322"/>
                </a:lnTo>
                <a:lnTo>
                  <a:pt x="25569" y="161175"/>
                </a:lnTo>
                <a:lnTo>
                  <a:pt x="27523" y="172220"/>
                </a:lnTo>
                <a:lnTo>
                  <a:pt x="29779" y="183394"/>
                </a:lnTo>
                <a:lnTo>
                  <a:pt x="31282" y="194652"/>
                </a:lnTo>
                <a:lnTo>
                  <a:pt x="32284" y="205968"/>
                </a:lnTo>
                <a:lnTo>
                  <a:pt x="32953" y="217322"/>
                </a:lnTo>
                <a:lnTo>
                  <a:pt x="34351" y="228702"/>
                </a:lnTo>
                <a:lnTo>
                  <a:pt x="36235" y="240098"/>
                </a:lnTo>
                <a:lnTo>
                  <a:pt x="38444" y="251506"/>
                </a:lnTo>
                <a:lnTo>
                  <a:pt x="39916" y="262920"/>
                </a:lnTo>
                <a:lnTo>
                  <a:pt x="40898" y="274341"/>
                </a:lnTo>
                <a:lnTo>
                  <a:pt x="41553" y="285764"/>
                </a:lnTo>
                <a:lnTo>
                  <a:pt x="42941" y="297189"/>
                </a:lnTo>
                <a:lnTo>
                  <a:pt x="44820" y="308616"/>
                </a:lnTo>
                <a:lnTo>
                  <a:pt x="47024" y="320044"/>
                </a:lnTo>
                <a:lnTo>
                  <a:pt x="48494" y="330520"/>
                </a:lnTo>
                <a:lnTo>
                  <a:pt x="49474" y="340362"/>
                </a:lnTo>
                <a:lnTo>
                  <a:pt x="50127" y="349781"/>
                </a:lnTo>
                <a:lnTo>
                  <a:pt x="51516" y="358917"/>
                </a:lnTo>
                <a:lnTo>
                  <a:pt x="53393" y="367866"/>
                </a:lnTo>
                <a:lnTo>
                  <a:pt x="55598" y="376689"/>
                </a:lnTo>
                <a:lnTo>
                  <a:pt x="57067" y="385428"/>
                </a:lnTo>
                <a:lnTo>
                  <a:pt x="58047" y="394112"/>
                </a:lnTo>
                <a:lnTo>
                  <a:pt x="58700" y="402759"/>
                </a:lnTo>
                <a:lnTo>
                  <a:pt x="59136" y="410428"/>
                </a:lnTo>
                <a:lnTo>
                  <a:pt x="59619" y="424030"/>
                </a:lnTo>
                <a:lnTo>
                  <a:pt x="60701" y="429372"/>
                </a:lnTo>
                <a:lnTo>
                  <a:pt x="62375" y="433886"/>
                </a:lnTo>
                <a:lnTo>
                  <a:pt x="64443" y="437847"/>
                </a:lnTo>
                <a:lnTo>
                  <a:pt x="65821" y="441441"/>
                </a:lnTo>
                <a:lnTo>
                  <a:pt x="67762" y="451049"/>
                </a:lnTo>
                <a:lnTo>
                  <a:pt x="68547" y="462397"/>
                </a:lnTo>
                <a:lnTo>
                  <a:pt x="68570" y="458211"/>
                </a:lnTo>
                <a:lnTo>
                  <a:pt x="67620" y="456921"/>
                </a:lnTo>
                <a:lnTo>
                  <a:pt x="66035" y="456062"/>
                </a:lnTo>
                <a:lnTo>
                  <a:pt x="64025" y="455488"/>
                </a:lnTo>
                <a:lnTo>
                  <a:pt x="62686" y="454154"/>
                </a:lnTo>
                <a:lnTo>
                  <a:pt x="61793" y="452312"/>
                </a:lnTo>
                <a:lnTo>
                  <a:pt x="60006" y="445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361"/>
          <p:cNvSpPr/>
          <p:nvPr/>
        </p:nvSpPr>
        <p:spPr>
          <a:xfrm>
            <a:off x="1254442" y="5667657"/>
            <a:ext cx="290920" cy="213079"/>
          </a:xfrm>
          <a:custGeom>
            <a:avLst/>
            <a:gdLst/>
            <a:ahLst/>
            <a:cxnLst/>
            <a:rect l="0" t="0" r="0" b="0"/>
            <a:pathLst>
              <a:path w="290920" h="213079">
                <a:moveTo>
                  <a:pt x="0" y="67345"/>
                </a:moveTo>
                <a:lnTo>
                  <a:pt x="0" y="54326"/>
                </a:lnTo>
                <a:lnTo>
                  <a:pt x="952" y="52951"/>
                </a:lnTo>
                <a:lnTo>
                  <a:pt x="2540" y="52034"/>
                </a:lnTo>
                <a:lnTo>
                  <a:pt x="4551" y="51423"/>
                </a:lnTo>
                <a:lnTo>
                  <a:pt x="9325" y="48203"/>
                </a:lnTo>
                <a:lnTo>
                  <a:pt x="15574" y="43597"/>
                </a:lnTo>
                <a:lnTo>
                  <a:pt x="19908" y="41036"/>
                </a:lnTo>
                <a:lnTo>
                  <a:pt x="24702" y="38376"/>
                </a:lnTo>
                <a:lnTo>
                  <a:pt x="29803" y="36602"/>
                </a:lnTo>
                <a:lnTo>
                  <a:pt x="35109" y="35420"/>
                </a:lnTo>
                <a:lnTo>
                  <a:pt x="40551" y="34632"/>
                </a:lnTo>
                <a:lnTo>
                  <a:pt x="46084" y="33154"/>
                </a:lnTo>
                <a:lnTo>
                  <a:pt x="51677" y="31216"/>
                </a:lnTo>
                <a:lnTo>
                  <a:pt x="57312" y="28972"/>
                </a:lnTo>
                <a:lnTo>
                  <a:pt x="62973" y="26523"/>
                </a:lnTo>
                <a:lnTo>
                  <a:pt x="74343" y="21262"/>
                </a:lnTo>
                <a:lnTo>
                  <a:pt x="80994" y="18525"/>
                </a:lnTo>
                <a:lnTo>
                  <a:pt x="88286" y="15748"/>
                </a:lnTo>
                <a:lnTo>
                  <a:pt x="96005" y="12945"/>
                </a:lnTo>
                <a:lnTo>
                  <a:pt x="104008" y="11076"/>
                </a:lnTo>
                <a:lnTo>
                  <a:pt x="112201" y="9830"/>
                </a:lnTo>
                <a:lnTo>
                  <a:pt x="120521" y="8999"/>
                </a:lnTo>
                <a:lnTo>
                  <a:pt x="128925" y="8445"/>
                </a:lnTo>
                <a:lnTo>
                  <a:pt x="137385" y="8076"/>
                </a:lnTo>
                <a:lnTo>
                  <a:pt x="145882" y="7830"/>
                </a:lnTo>
                <a:lnTo>
                  <a:pt x="154405" y="6714"/>
                </a:lnTo>
                <a:lnTo>
                  <a:pt x="162944" y="5016"/>
                </a:lnTo>
                <a:lnTo>
                  <a:pt x="171494" y="2932"/>
                </a:lnTo>
                <a:lnTo>
                  <a:pt x="179100" y="1543"/>
                </a:lnTo>
                <a:lnTo>
                  <a:pt x="186075" y="617"/>
                </a:lnTo>
                <a:lnTo>
                  <a:pt x="192630" y="0"/>
                </a:lnTo>
                <a:lnTo>
                  <a:pt x="198905" y="541"/>
                </a:lnTo>
                <a:lnTo>
                  <a:pt x="204993" y="1854"/>
                </a:lnTo>
                <a:lnTo>
                  <a:pt x="210957" y="3682"/>
                </a:lnTo>
                <a:lnTo>
                  <a:pt x="216838" y="5853"/>
                </a:lnTo>
                <a:lnTo>
                  <a:pt x="222664" y="8253"/>
                </a:lnTo>
                <a:lnTo>
                  <a:pt x="228453" y="10806"/>
                </a:lnTo>
                <a:lnTo>
                  <a:pt x="239965" y="16181"/>
                </a:lnTo>
                <a:lnTo>
                  <a:pt x="262877" y="27394"/>
                </a:lnTo>
                <a:lnTo>
                  <a:pt x="267644" y="31186"/>
                </a:lnTo>
                <a:lnTo>
                  <a:pt x="271774" y="35619"/>
                </a:lnTo>
                <a:lnTo>
                  <a:pt x="275480" y="40480"/>
                </a:lnTo>
                <a:lnTo>
                  <a:pt x="278904" y="44672"/>
                </a:lnTo>
                <a:lnTo>
                  <a:pt x="282138" y="48420"/>
                </a:lnTo>
                <a:lnTo>
                  <a:pt x="285247" y="51871"/>
                </a:lnTo>
                <a:lnTo>
                  <a:pt x="287320" y="56076"/>
                </a:lnTo>
                <a:lnTo>
                  <a:pt x="288701" y="60785"/>
                </a:lnTo>
                <a:lnTo>
                  <a:pt x="289623" y="65829"/>
                </a:lnTo>
                <a:lnTo>
                  <a:pt x="290237" y="71097"/>
                </a:lnTo>
                <a:lnTo>
                  <a:pt x="290646" y="76514"/>
                </a:lnTo>
                <a:lnTo>
                  <a:pt x="290919" y="82030"/>
                </a:lnTo>
                <a:lnTo>
                  <a:pt x="290148" y="87613"/>
                </a:lnTo>
                <a:lnTo>
                  <a:pt x="288682" y="93239"/>
                </a:lnTo>
                <a:lnTo>
                  <a:pt x="286752" y="98896"/>
                </a:lnTo>
                <a:lnTo>
                  <a:pt x="284513" y="103619"/>
                </a:lnTo>
                <a:lnTo>
                  <a:pt x="282068" y="107720"/>
                </a:lnTo>
                <a:lnTo>
                  <a:pt x="279485" y="111407"/>
                </a:lnTo>
                <a:lnTo>
                  <a:pt x="275858" y="115769"/>
                </a:lnTo>
                <a:lnTo>
                  <a:pt x="271536" y="120583"/>
                </a:lnTo>
                <a:lnTo>
                  <a:pt x="261652" y="131011"/>
                </a:lnTo>
                <a:lnTo>
                  <a:pt x="250910" y="141996"/>
                </a:lnTo>
                <a:lnTo>
                  <a:pt x="244426" y="147593"/>
                </a:lnTo>
                <a:lnTo>
                  <a:pt x="237246" y="153229"/>
                </a:lnTo>
                <a:lnTo>
                  <a:pt x="229601" y="158891"/>
                </a:lnTo>
                <a:lnTo>
                  <a:pt x="221648" y="163618"/>
                </a:lnTo>
                <a:lnTo>
                  <a:pt x="213487" y="167722"/>
                </a:lnTo>
                <a:lnTo>
                  <a:pt x="197753" y="174822"/>
                </a:lnTo>
                <a:lnTo>
                  <a:pt x="184410" y="181153"/>
                </a:lnTo>
                <a:lnTo>
                  <a:pt x="177233" y="184174"/>
                </a:lnTo>
                <a:lnTo>
                  <a:pt x="169590" y="187141"/>
                </a:lnTo>
                <a:lnTo>
                  <a:pt x="161638" y="190072"/>
                </a:lnTo>
                <a:lnTo>
                  <a:pt x="154431" y="192978"/>
                </a:lnTo>
                <a:lnTo>
                  <a:pt x="147721" y="195868"/>
                </a:lnTo>
                <a:lnTo>
                  <a:pt x="141343" y="198747"/>
                </a:lnTo>
                <a:lnTo>
                  <a:pt x="134234" y="201619"/>
                </a:lnTo>
                <a:lnTo>
                  <a:pt x="118714" y="207350"/>
                </a:lnTo>
                <a:lnTo>
                  <a:pt x="111528" y="209259"/>
                </a:lnTo>
                <a:lnTo>
                  <a:pt x="104832" y="210532"/>
                </a:lnTo>
                <a:lnTo>
                  <a:pt x="98463" y="211381"/>
                </a:lnTo>
                <a:lnTo>
                  <a:pt x="92312" y="211946"/>
                </a:lnTo>
                <a:lnTo>
                  <a:pt x="86306" y="212324"/>
                </a:lnTo>
                <a:lnTo>
                  <a:pt x="75506" y="212742"/>
                </a:lnTo>
                <a:lnTo>
                  <a:pt x="64070" y="212978"/>
                </a:lnTo>
                <a:lnTo>
                  <a:pt x="46862" y="213075"/>
                </a:lnTo>
                <a:lnTo>
                  <a:pt x="51435" y="2130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362"/>
          <p:cNvSpPr/>
          <p:nvPr/>
        </p:nvSpPr>
        <p:spPr>
          <a:xfrm>
            <a:off x="1691639" y="5769292"/>
            <a:ext cx="222887" cy="17146"/>
          </a:xfrm>
          <a:custGeom>
            <a:avLst/>
            <a:gdLst/>
            <a:ahLst/>
            <a:cxnLst/>
            <a:rect l="0" t="0" r="0" b="0"/>
            <a:pathLst>
              <a:path w="222887" h="17146">
                <a:moveTo>
                  <a:pt x="0" y="8573"/>
                </a:moveTo>
                <a:lnTo>
                  <a:pt x="0" y="15954"/>
                </a:lnTo>
                <a:lnTo>
                  <a:pt x="953" y="16351"/>
                </a:lnTo>
                <a:lnTo>
                  <a:pt x="4551" y="16792"/>
                </a:lnTo>
                <a:lnTo>
                  <a:pt x="9326" y="16988"/>
                </a:lnTo>
                <a:lnTo>
                  <a:pt x="15575" y="17076"/>
                </a:lnTo>
                <a:lnTo>
                  <a:pt x="87538" y="17145"/>
                </a:lnTo>
                <a:lnTo>
                  <a:pt x="95506" y="16192"/>
                </a:lnTo>
                <a:lnTo>
                  <a:pt x="103676" y="14605"/>
                </a:lnTo>
                <a:lnTo>
                  <a:pt x="111980" y="12594"/>
                </a:lnTo>
                <a:lnTo>
                  <a:pt x="119421" y="11253"/>
                </a:lnTo>
                <a:lnTo>
                  <a:pt x="126287" y="10360"/>
                </a:lnTo>
                <a:lnTo>
                  <a:pt x="132769" y="9764"/>
                </a:lnTo>
                <a:lnTo>
                  <a:pt x="139948" y="8415"/>
                </a:lnTo>
                <a:lnTo>
                  <a:pt x="147591" y="6562"/>
                </a:lnTo>
                <a:lnTo>
                  <a:pt x="155544" y="4375"/>
                </a:lnTo>
                <a:lnTo>
                  <a:pt x="162751" y="2916"/>
                </a:lnTo>
                <a:lnTo>
                  <a:pt x="169461" y="1944"/>
                </a:lnTo>
                <a:lnTo>
                  <a:pt x="175839" y="1297"/>
                </a:lnTo>
                <a:lnTo>
                  <a:pt x="183901" y="865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63"/>
          <p:cNvSpPr/>
          <p:nvPr/>
        </p:nvSpPr>
        <p:spPr>
          <a:xfrm>
            <a:off x="2034692" y="5615126"/>
            <a:ext cx="479909" cy="488125"/>
          </a:xfrm>
          <a:custGeom>
            <a:avLst/>
            <a:gdLst/>
            <a:ahLst/>
            <a:cxnLst/>
            <a:rect l="0" t="0" r="0" b="0"/>
            <a:pathLst>
              <a:path w="479909" h="488125">
                <a:moveTo>
                  <a:pt x="222733" y="68441"/>
                </a:moveTo>
                <a:lnTo>
                  <a:pt x="222733" y="55422"/>
                </a:lnTo>
                <a:lnTo>
                  <a:pt x="221780" y="53095"/>
                </a:lnTo>
                <a:lnTo>
                  <a:pt x="216841" y="45268"/>
                </a:lnTo>
                <a:lnTo>
                  <a:pt x="214513" y="35803"/>
                </a:lnTo>
                <a:lnTo>
                  <a:pt x="208338" y="27633"/>
                </a:lnTo>
                <a:lnTo>
                  <a:pt x="206810" y="22364"/>
                </a:lnTo>
                <a:lnTo>
                  <a:pt x="204498" y="20579"/>
                </a:lnTo>
                <a:lnTo>
                  <a:pt x="193094" y="17112"/>
                </a:lnTo>
                <a:lnTo>
                  <a:pt x="177684" y="7890"/>
                </a:lnTo>
                <a:lnTo>
                  <a:pt x="168421" y="3429"/>
                </a:lnTo>
                <a:lnTo>
                  <a:pt x="161129" y="1447"/>
                </a:lnTo>
                <a:lnTo>
                  <a:pt x="147118" y="331"/>
                </a:lnTo>
                <a:lnTo>
                  <a:pt x="135452" y="0"/>
                </a:lnTo>
                <a:lnTo>
                  <a:pt x="126474" y="2463"/>
                </a:lnTo>
                <a:lnTo>
                  <a:pt x="116133" y="6733"/>
                </a:lnTo>
                <a:lnTo>
                  <a:pt x="105188" y="11805"/>
                </a:lnTo>
                <a:lnTo>
                  <a:pt x="88315" y="20016"/>
                </a:lnTo>
                <a:lnTo>
                  <a:pt x="76949" y="28186"/>
                </a:lnTo>
                <a:lnTo>
                  <a:pt x="65547" y="39120"/>
                </a:lnTo>
                <a:lnTo>
                  <a:pt x="54130" y="53505"/>
                </a:lnTo>
                <a:lnTo>
                  <a:pt x="48418" y="61341"/>
                </a:lnTo>
                <a:lnTo>
                  <a:pt x="36992" y="77668"/>
                </a:lnTo>
                <a:lnTo>
                  <a:pt x="32231" y="86022"/>
                </a:lnTo>
                <a:lnTo>
                  <a:pt x="28104" y="94449"/>
                </a:lnTo>
                <a:lnTo>
                  <a:pt x="24400" y="102925"/>
                </a:lnTo>
                <a:lnTo>
                  <a:pt x="20978" y="111433"/>
                </a:lnTo>
                <a:lnTo>
                  <a:pt x="14636" y="128506"/>
                </a:lnTo>
                <a:lnTo>
                  <a:pt x="8643" y="143079"/>
                </a:lnTo>
                <a:lnTo>
                  <a:pt x="3757" y="155907"/>
                </a:lnTo>
                <a:lnTo>
                  <a:pt x="1585" y="167957"/>
                </a:lnTo>
                <a:lnTo>
                  <a:pt x="362" y="180901"/>
                </a:lnTo>
                <a:lnTo>
                  <a:pt x="0" y="190768"/>
                </a:lnTo>
                <a:lnTo>
                  <a:pt x="902" y="193808"/>
                </a:lnTo>
                <a:lnTo>
                  <a:pt x="5769" y="202636"/>
                </a:lnTo>
                <a:lnTo>
                  <a:pt x="7242" y="208411"/>
                </a:lnTo>
                <a:lnTo>
                  <a:pt x="8587" y="210331"/>
                </a:lnTo>
                <a:lnTo>
                  <a:pt x="10436" y="211612"/>
                </a:lnTo>
                <a:lnTo>
                  <a:pt x="12622" y="212466"/>
                </a:lnTo>
                <a:lnTo>
                  <a:pt x="24799" y="213668"/>
                </a:lnTo>
                <a:lnTo>
                  <a:pt x="28864" y="212884"/>
                </a:lnTo>
                <a:lnTo>
                  <a:pt x="35921" y="209473"/>
                </a:lnTo>
                <a:lnTo>
                  <a:pt x="49165" y="199522"/>
                </a:lnTo>
                <a:lnTo>
                  <a:pt x="63779" y="190253"/>
                </a:lnTo>
                <a:lnTo>
                  <a:pt x="74616" y="181000"/>
                </a:lnTo>
                <a:lnTo>
                  <a:pt x="85783" y="170537"/>
                </a:lnTo>
                <a:lnTo>
                  <a:pt x="98049" y="159537"/>
                </a:lnTo>
                <a:lnTo>
                  <a:pt x="113025" y="148298"/>
                </a:lnTo>
                <a:lnTo>
                  <a:pt x="124126" y="134413"/>
                </a:lnTo>
                <a:lnTo>
                  <a:pt x="133187" y="119670"/>
                </a:lnTo>
                <a:lnTo>
                  <a:pt x="143565" y="106767"/>
                </a:lnTo>
                <a:lnTo>
                  <a:pt x="154527" y="94682"/>
                </a:lnTo>
                <a:lnTo>
                  <a:pt x="168868" y="79709"/>
                </a:lnTo>
                <a:lnTo>
                  <a:pt x="175933" y="71544"/>
                </a:lnTo>
                <a:lnTo>
                  <a:pt x="185265" y="57190"/>
                </a:lnTo>
                <a:lnTo>
                  <a:pt x="191158" y="49788"/>
                </a:lnTo>
                <a:lnTo>
                  <a:pt x="194063" y="47433"/>
                </a:lnTo>
                <a:lnTo>
                  <a:pt x="196952" y="45864"/>
                </a:lnTo>
                <a:lnTo>
                  <a:pt x="199830" y="44817"/>
                </a:lnTo>
                <a:lnTo>
                  <a:pt x="201749" y="43167"/>
                </a:lnTo>
                <a:lnTo>
                  <a:pt x="203029" y="41114"/>
                </a:lnTo>
                <a:lnTo>
                  <a:pt x="205438" y="34559"/>
                </a:lnTo>
                <a:lnTo>
                  <a:pt x="210094" y="38823"/>
                </a:lnTo>
                <a:lnTo>
                  <a:pt x="210497" y="41076"/>
                </a:lnTo>
                <a:lnTo>
                  <a:pt x="209813" y="43530"/>
                </a:lnTo>
                <a:lnTo>
                  <a:pt x="208404" y="46119"/>
                </a:lnTo>
                <a:lnTo>
                  <a:pt x="208418" y="48797"/>
                </a:lnTo>
                <a:lnTo>
                  <a:pt x="209379" y="51535"/>
                </a:lnTo>
                <a:lnTo>
                  <a:pt x="210973" y="54313"/>
                </a:lnTo>
                <a:lnTo>
                  <a:pt x="212744" y="62480"/>
                </a:lnTo>
                <a:lnTo>
                  <a:pt x="213531" y="73412"/>
                </a:lnTo>
                <a:lnTo>
                  <a:pt x="213880" y="87795"/>
                </a:lnTo>
                <a:lnTo>
                  <a:pt x="214135" y="141766"/>
                </a:lnTo>
                <a:lnTo>
                  <a:pt x="213191" y="152567"/>
                </a:lnTo>
                <a:lnTo>
                  <a:pt x="211609" y="163577"/>
                </a:lnTo>
                <a:lnTo>
                  <a:pt x="209602" y="174728"/>
                </a:lnTo>
                <a:lnTo>
                  <a:pt x="208264" y="185971"/>
                </a:lnTo>
                <a:lnTo>
                  <a:pt x="207372" y="197277"/>
                </a:lnTo>
                <a:lnTo>
                  <a:pt x="206777" y="208624"/>
                </a:lnTo>
                <a:lnTo>
                  <a:pt x="205428" y="219999"/>
                </a:lnTo>
                <a:lnTo>
                  <a:pt x="203576" y="231392"/>
                </a:lnTo>
                <a:lnTo>
                  <a:pt x="201389" y="242798"/>
                </a:lnTo>
                <a:lnTo>
                  <a:pt x="199931" y="254212"/>
                </a:lnTo>
                <a:lnTo>
                  <a:pt x="198959" y="265630"/>
                </a:lnTo>
                <a:lnTo>
                  <a:pt x="198311" y="277053"/>
                </a:lnTo>
                <a:lnTo>
                  <a:pt x="197591" y="299905"/>
                </a:lnTo>
                <a:lnTo>
                  <a:pt x="197065" y="359154"/>
                </a:lnTo>
                <a:lnTo>
                  <a:pt x="197018" y="415319"/>
                </a:lnTo>
                <a:lnTo>
                  <a:pt x="199556" y="427714"/>
                </a:lnTo>
                <a:lnTo>
                  <a:pt x="203800" y="442862"/>
                </a:lnTo>
                <a:lnTo>
                  <a:pt x="205058" y="455923"/>
                </a:lnTo>
                <a:lnTo>
                  <a:pt x="205235" y="461065"/>
                </a:lnTo>
                <a:lnTo>
                  <a:pt x="206304" y="465446"/>
                </a:lnTo>
                <a:lnTo>
                  <a:pt x="212937" y="477827"/>
                </a:lnTo>
                <a:lnTo>
                  <a:pt x="214298" y="478525"/>
                </a:lnTo>
                <a:lnTo>
                  <a:pt x="218349" y="479301"/>
                </a:lnTo>
                <a:lnTo>
                  <a:pt x="219810" y="480460"/>
                </a:lnTo>
                <a:lnTo>
                  <a:pt x="220784" y="482185"/>
                </a:lnTo>
                <a:lnTo>
                  <a:pt x="221434" y="484288"/>
                </a:lnTo>
                <a:lnTo>
                  <a:pt x="222819" y="485690"/>
                </a:lnTo>
                <a:lnTo>
                  <a:pt x="224695" y="486625"/>
                </a:lnTo>
                <a:lnTo>
                  <a:pt x="229320" y="487663"/>
                </a:lnTo>
                <a:lnTo>
                  <a:pt x="234550" y="488124"/>
                </a:lnTo>
                <a:lnTo>
                  <a:pt x="237278" y="487295"/>
                </a:lnTo>
                <a:lnTo>
                  <a:pt x="245669" y="482529"/>
                </a:lnTo>
                <a:lnTo>
                  <a:pt x="254188" y="479742"/>
                </a:lnTo>
                <a:lnTo>
                  <a:pt x="259890" y="475714"/>
                </a:lnTo>
                <a:lnTo>
                  <a:pt x="261792" y="472354"/>
                </a:lnTo>
                <a:lnTo>
                  <a:pt x="265421" y="459476"/>
                </a:lnTo>
                <a:lnTo>
                  <a:pt x="277378" y="438541"/>
                </a:lnTo>
                <a:lnTo>
                  <a:pt x="282897" y="425335"/>
                </a:lnTo>
                <a:lnTo>
                  <a:pt x="287572" y="410893"/>
                </a:lnTo>
                <a:lnTo>
                  <a:pt x="289650" y="398124"/>
                </a:lnTo>
                <a:lnTo>
                  <a:pt x="293114" y="386100"/>
                </a:lnTo>
                <a:lnTo>
                  <a:pt x="295371" y="380226"/>
                </a:lnTo>
                <a:lnTo>
                  <a:pt x="297879" y="366080"/>
                </a:lnTo>
                <a:lnTo>
                  <a:pt x="298993" y="351220"/>
                </a:lnTo>
                <a:lnTo>
                  <a:pt x="299489" y="338266"/>
                </a:lnTo>
                <a:lnTo>
                  <a:pt x="299768" y="320262"/>
                </a:lnTo>
                <a:lnTo>
                  <a:pt x="297293" y="308632"/>
                </a:lnTo>
                <a:lnTo>
                  <a:pt x="293018" y="297113"/>
                </a:lnTo>
                <a:lnTo>
                  <a:pt x="287943" y="285643"/>
                </a:lnTo>
                <a:lnTo>
                  <a:pt x="284304" y="280869"/>
                </a:lnTo>
                <a:lnTo>
                  <a:pt x="269855" y="268905"/>
                </a:lnTo>
                <a:lnTo>
                  <a:pt x="261886" y="261709"/>
                </a:lnTo>
                <a:lnTo>
                  <a:pt x="258360" y="260151"/>
                </a:lnTo>
                <a:lnTo>
                  <a:pt x="244093" y="257651"/>
                </a:lnTo>
                <a:lnTo>
                  <a:pt x="230636" y="257043"/>
                </a:lnTo>
                <a:lnTo>
                  <a:pt x="226450" y="257038"/>
                </a:lnTo>
                <a:lnTo>
                  <a:pt x="258816" y="257036"/>
                </a:lnTo>
                <a:lnTo>
                  <a:pt x="267662" y="254496"/>
                </a:lnTo>
                <a:lnTo>
                  <a:pt x="277943" y="250192"/>
                </a:lnTo>
                <a:lnTo>
                  <a:pt x="288863" y="245105"/>
                </a:lnTo>
                <a:lnTo>
                  <a:pt x="302607" y="242209"/>
                </a:lnTo>
                <a:lnTo>
                  <a:pt x="317287" y="239968"/>
                </a:lnTo>
                <a:lnTo>
                  <a:pt x="330162" y="235798"/>
                </a:lnTo>
                <a:lnTo>
                  <a:pt x="344774" y="228230"/>
                </a:lnTo>
                <a:lnTo>
                  <a:pt x="352671" y="223544"/>
                </a:lnTo>
                <a:lnTo>
                  <a:pt x="366525" y="215798"/>
                </a:lnTo>
                <a:lnTo>
                  <a:pt x="380938" y="208228"/>
                </a:lnTo>
                <a:lnTo>
                  <a:pt x="400044" y="198514"/>
                </a:lnTo>
                <a:lnTo>
                  <a:pt x="409520" y="192304"/>
                </a:lnTo>
                <a:lnTo>
                  <a:pt x="418695" y="185306"/>
                </a:lnTo>
                <a:lnTo>
                  <a:pt x="427669" y="177783"/>
                </a:lnTo>
                <a:lnTo>
                  <a:pt x="435557" y="171816"/>
                </a:lnTo>
                <a:lnTo>
                  <a:pt x="449401" y="162646"/>
                </a:lnTo>
                <a:lnTo>
                  <a:pt x="461904" y="155395"/>
                </a:lnTo>
                <a:lnTo>
                  <a:pt x="479908" y="145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Page 63</a:t>
            </a:r>
          </a:p>
          <a:p>
            <a:pPr>
              <a:buNone/>
            </a:pPr>
            <a:r>
              <a:rPr lang="en-US" dirty="0" smtClean="0"/>
              <a:t>41-58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68</TotalTime>
  <Words>108</Words>
  <Application>Microsoft Office PowerPoint</Application>
  <PresentationFormat>On-screen Show (4:3)</PresentationFormat>
  <Paragraphs>33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More about Algebraic Expressions</vt:lpstr>
      <vt:lpstr>Objectives</vt:lpstr>
      <vt:lpstr>Using cue words</vt:lpstr>
      <vt:lpstr>Try these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about Algebraic Expressions</dc:title>
  <dc:creator>Ameena</dc:creator>
  <cp:lastModifiedBy>Ameena</cp:lastModifiedBy>
  <cp:revision>9</cp:revision>
  <dcterms:created xsi:type="dcterms:W3CDTF">2009-11-06T21:09:18Z</dcterms:created>
  <dcterms:modified xsi:type="dcterms:W3CDTF">2009-11-06T22:17:35Z</dcterms:modified>
</cp:coreProperties>
</file>